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9_0.xml" ContentType="application/vnd.ms-powerpoint.comments+xml"/>
  <Override PartName="/ppt/notesSlides/notesSlide10.xml" ContentType="application/vnd.openxmlformats-officedocument.presentationml.notesSlide+xml"/>
  <Override PartName="/ppt/comments/modernComment_10D_0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75" r:id="rId1"/>
  </p:sldMasterIdLst>
  <p:notesMasterIdLst>
    <p:notesMasterId r:id="rId12"/>
  </p:notesMasterIdLst>
  <p:sldIdLst>
    <p:sldId id="256" r:id="rId2"/>
    <p:sldId id="257" r:id="rId3"/>
    <p:sldId id="266" r:id="rId4"/>
    <p:sldId id="267" r:id="rId5"/>
    <p:sldId id="260" r:id="rId6"/>
    <p:sldId id="261" r:id="rId7"/>
    <p:sldId id="268" r:id="rId8"/>
    <p:sldId id="263" r:id="rId9"/>
    <p:sldId id="265" r:id="rId10"/>
    <p:sldId id="269" r:id="rId11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FEABBAC-0FBD-1A3C-BDF4-6918EA878AE3}" name="木村　夏久" initials="夏木" userId="S::c5625277@aoyama.jp::0b06a08c-b11c-4360-a86d-b824da03154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2320B6-FA2F-4F80-95C4-6F84B01415BE}" v="4" dt="2025-05-24T02:16:51.750"/>
    <p1510:client id="{E9AA27E0-EEFA-4BF0-8782-BDE11FD823B0}" v="2" dt="2025-05-23T02:54:10.7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木村　夏久" userId="0b06a08c-b11c-4360-a86d-b824da031546" providerId="ADAL" clId="{5F2320B6-FA2F-4F80-95C4-6F84B01415BE}"/>
    <pc:docChg chg="undo custSel modSld">
      <pc:chgData name="木村　夏久" userId="0b06a08c-b11c-4360-a86d-b824da031546" providerId="ADAL" clId="{5F2320B6-FA2F-4F80-95C4-6F84B01415BE}" dt="2025-05-24T02:20:46.245" v="189" actId="1076"/>
      <pc:docMkLst>
        <pc:docMk/>
      </pc:docMkLst>
      <pc:sldChg chg="delSp modSp mod">
        <pc:chgData name="木村　夏久" userId="0b06a08c-b11c-4360-a86d-b824da031546" providerId="ADAL" clId="{5F2320B6-FA2F-4F80-95C4-6F84B01415BE}" dt="2025-05-24T01:19:19.196" v="1" actId="12789"/>
        <pc:sldMkLst>
          <pc:docMk/>
          <pc:sldMk cId="0" sldId="257"/>
        </pc:sldMkLst>
        <pc:spChg chg="mod topLvl">
          <ac:chgData name="木村　夏久" userId="0b06a08c-b11c-4360-a86d-b824da031546" providerId="ADAL" clId="{5F2320B6-FA2F-4F80-95C4-6F84B01415BE}" dt="2025-05-24T01:19:19.196" v="1" actId="12789"/>
          <ac:spMkLst>
            <pc:docMk/>
            <pc:sldMk cId="0" sldId="257"/>
            <ac:spMk id="15" creationId="{00000000-0000-0000-0000-000000000000}"/>
          </ac:spMkLst>
        </pc:spChg>
        <pc:spChg chg="mod topLvl">
          <ac:chgData name="木村　夏久" userId="0b06a08c-b11c-4360-a86d-b824da031546" providerId="ADAL" clId="{5F2320B6-FA2F-4F80-95C4-6F84B01415BE}" dt="2025-05-24T01:19:19.196" v="1" actId="12789"/>
          <ac:spMkLst>
            <pc:docMk/>
            <pc:sldMk cId="0" sldId="257"/>
            <ac:spMk id="16" creationId="{00000000-0000-0000-0000-000000000000}"/>
          </ac:spMkLst>
        </pc:spChg>
        <pc:grpChg chg="del">
          <ac:chgData name="木村　夏久" userId="0b06a08c-b11c-4360-a86d-b824da031546" providerId="ADAL" clId="{5F2320B6-FA2F-4F80-95C4-6F84B01415BE}" dt="2025-05-24T01:19:14.320" v="0" actId="165"/>
          <ac:grpSpMkLst>
            <pc:docMk/>
            <pc:sldMk cId="0" sldId="257"/>
            <ac:grpSpMk id="21" creationId="{61436DAF-D43F-7C01-8C78-D60CAEEDBC3A}"/>
          </ac:grpSpMkLst>
        </pc:grpChg>
      </pc:sldChg>
      <pc:sldChg chg="modSp mod">
        <pc:chgData name="木村　夏久" userId="0b06a08c-b11c-4360-a86d-b824da031546" providerId="ADAL" clId="{5F2320B6-FA2F-4F80-95C4-6F84B01415BE}" dt="2025-05-24T01:20:04.732" v="65" actId="1036"/>
        <pc:sldMkLst>
          <pc:docMk/>
          <pc:sldMk cId="0" sldId="261"/>
        </pc:sldMkLst>
        <pc:spChg chg="mod">
          <ac:chgData name="木村　夏久" userId="0b06a08c-b11c-4360-a86d-b824da031546" providerId="ADAL" clId="{5F2320B6-FA2F-4F80-95C4-6F84B01415BE}" dt="2025-05-24T01:19:40.685" v="29" actId="1036"/>
          <ac:spMkLst>
            <pc:docMk/>
            <pc:sldMk cId="0" sldId="261"/>
            <ac:spMk id="4" creationId="{00000000-0000-0000-0000-000000000000}"/>
          </ac:spMkLst>
        </pc:spChg>
        <pc:spChg chg="mod">
          <ac:chgData name="木村　夏久" userId="0b06a08c-b11c-4360-a86d-b824da031546" providerId="ADAL" clId="{5F2320B6-FA2F-4F80-95C4-6F84B01415BE}" dt="2025-05-24T01:19:40.685" v="29" actId="1036"/>
          <ac:spMkLst>
            <pc:docMk/>
            <pc:sldMk cId="0" sldId="261"/>
            <ac:spMk id="5" creationId="{00000000-0000-0000-0000-000000000000}"/>
          </ac:spMkLst>
        </pc:spChg>
        <pc:spChg chg="mod">
          <ac:chgData name="木村　夏久" userId="0b06a08c-b11c-4360-a86d-b824da031546" providerId="ADAL" clId="{5F2320B6-FA2F-4F80-95C4-6F84B01415BE}" dt="2025-05-24T01:19:49.449" v="41" actId="1035"/>
          <ac:spMkLst>
            <pc:docMk/>
            <pc:sldMk cId="0" sldId="261"/>
            <ac:spMk id="7" creationId="{00000000-0000-0000-0000-000000000000}"/>
          </ac:spMkLst>
        </pc:spChg>
        <pc:spChg chg="mod">
          <ac:chgData name="木村　夏久" userId="0b06a08c-b11c-4360-a86d-b824da031546" providerId="ADAL" clId="{5F2320B6-FA2F-4F80-95C4-6F84B01415BE}" dt="2025-05-24T01:19:49.449" v="41" actId="1035"/>
          <ac:spMkLst>
            <pc:docMk/>
            <pc:sldMk cId="0" sldId="261"/>
            <ac:spMk id="8" creationId="{00000000-0000-0000-0000-000000000000}"/>
          </ac:spMkLst>
        </pc:spChg>
        <pc:spChg chg="mod">
          <ac:chgData name="木村　夏久" userId="0b06a08c-b11c-4360-a86d-b824da031546" providerId="ADAL" clId="{5F2320B6-FA2F-4F80-95C4-6F84B01415BE}" dt="2025-05-24T01:19:57.777" v="52" actId="1035"/>
          <ac:spMkLst>
            <pc:docMk/>
            <pc:sldMk cId="0" sldId="261"/>
            <ac:spMk id="10" creationId="{00000000-0000-0000-0000-000000000000}"/>
          </ac:spMkLst>
        </pc:spChg>
        <pc:spChg chg="mod">
          <ac:chgData name="木村　夏久" userId="0b06a08c-b11c-4360-a86d-b824da031546" providerId="ADAL" clId="{5F2320B6-FA2F-4F80-95C4-6F84B01415BE}" dt="2025-05-24T01:19:57.777" v="52" actId="1035"/>
          <ac:spMkLst>
            <pc:docMk/>
            <pc:sldMk cId="0" sldId="261"/>
            <ac:spMk id="11" creationId="{00000000-0000-0000-0000-000000000000}"/>
          </ac:spMkLst>
        </pc:spChg>
        <pc:spChg chg="mod">
          <ac:chgData name="木村　夏久" userId="0b06a08c-b11c-4360-a86d-b824da031546" providerId="ADAL" clId="{5F2320B6-FA2F-4F80-95C4-6F84B01415BE}" dt="2025-05-24T01:20:04.732" v="65" actId="1036"/>
          <ac:spMkLst>
            <pc:docMk/>
            <pc:sldMk cId="0" sldId="261"/>
            <ac:spMk id="13" creationId="{00000000-0000-0000-0000-000000000000}"/>
          </ac:spMkLst>
        </pc:spChg>
        <pc:spChg chg="mod">
          <ac:chgData name="木村　夏久" userId="0b06a08c-b11c-4360-a86d-b824da031546" providerId="ADAL" clId="{5F2320B6-FA2F-4F80-95C4-6F84B01415BE}" dt="2025-05-24T01:20:04.732" v="65" actId="1036"/>
          <ac:spMkLst>
            <pc:docMk/>
            <pc:sldMk cId="0" sldId="261"/>
            <ac:spMk id="14" creationId="{00000000-0000-0000-0000-000000000000}"/>
          </ac:spMkLst>
        </pc:spChg>
      </pc:sldChg>
      <pc:sldChg chg="modSp mod">
        <pc:chgData name="木村　夏久" userId="0b06a08c-b11c-4360-a86d-b824da031546" providerId="ADAL" clId="{5F2320B6-FA2F-4F80-95C4-6F84B01415BE}" dt="2025-05-24T02:12:05.550" v="151" actId="207"/>
        <pc:sldMkLst>
          <pc:docMk/>
          <pc:sldMk cId="0" sldId="266"/>
        </pc:sldMkLst>
        <pc:spChg chg="mod">
          <ac:chgData name="木村　夏久" userId="0b06a08c-b11c-4360-a86d-b824da031546" providerId="ADAL" clId="{5F2320B6-FA2F-4F80-95C4-6F84B01415BE}" dt="2025-05-24T02:12:05.550" v="151" actId="207"/>
          <ac:spMkLst>
            <pc:docMk/>
            <pc:sldMk cId="0" sldId="266"/>
            <ac:spMk id="4" creationId="{00000000-0000-0000-0000-000000000000}"/>
          </ac:spMkLst>
        </pc:spChg>
        <pc:spChg chg="mod">
          <ac:chgData name="木村　夏久" userId="0b06a08c-b11c-4360-a86d-b824da031546" providerId="ADAL" clId="{5F2320B6-FA2F-4F80-95C4-6F84B01415BE}" dt="2025-05-24T02:12:05.550" v="151" actId="207"/>
          <ac:spMkLst>
            <pc:docMk/>
            <pc:sldMk cId="0" sldId="266"/>
            <ac:spMk id="5" creationId="{00000000-0000-0000-0000-000000000000}"/>
          </ac:spMkLst>
        </pc:spChg>
        <pc:spChg chg="mod">
          <ac:chgData name="木村　夏久" userId="0b06a08c-b11c-4360-a86d-b824da031546" providerId="ADAL" clId="{5F2320B6-FA2F-4F80-95C4-6F84B01415BE}" dt="2025-05-24T02:12:05.550" v="151" actId="207"/>
          <ac:spMkLst>
            <pc:docMk/>
            <pc:sldMk cId="0" sldId="266"/>
            <ac:spMk id="6" creationId="{00000000-0000-0000-0000-000000000000}"/>
          </ac:spMkLst>
        </pc:spChg>
        <pc:spChg chg="mod">
          <ac:chgData name="木村　夏久" userId="0b06a08c-b11c-4360-a86d-b824da031546" providerId="ADAL" clId="{5F2320B6-FA2F-4F80-95C4-6F84B01415BE}" dt="2025-05-24T02:12:05.550" v="151" actId="207"/>
          <ac:spMkLst>
            <pc:docMk/>
            <pc:sldMk cId="0" sldId="266"/>
            <ac:spMk id="7" creationId="{00000000-0000-0000-0000-000000000000}"/>
          </ac:spMkLst>
        </pc:spChg>
        <pc:spChg chg="mod">
          <ac:chgData name="木村　夏久" userId="0b06a08c-b11c-4360-a86d-b824da031546" providerId="ADAL" clId="{5F2320B6-FA2F-4F80-95C4-6F84B01415BE}" dt="2025-05-24T02:12:05.550" v="151" actId="207"/>
          <ac:spMkLst>
            <pc:docMk/>
            <pc:sldMk cId="0" sldId="266"/>
            <ac:spMk id="8" creationId="{00000000-0000-0000-0000-000000000000}"/>
          </ac:spMkLst>
        </pc:spChg>
        <pc:spChg chg="mod">
          <ac:chgData name="木村　夏久" userId="0b06a08c-b11c-4360-a86d-b824da031546" providerId="ADAL" clId="{5F2320B6-FA2F-4F80-95C4-6F84B01415BE}" dt="2025-05-24T02:12:05.550" v="151" actId="207"/>
          <ac:spMkLst>
            <pc:docMk/>
            <pc:sldMk cId="0" sldId="266"/>
            <ac:spMk id="9" creationId="{00000000-0000-0000-0000-000000000000}"/>
          </ac:spMkLst>
        </pc:spChg>
        <pc:spChg chg="mod">
          <ac:chgData name="木村　夏久" userId="0b06a08c-b11c-4360-a86d-b824da031546" providerId="ADAL" clId="{5F2320B6-FA2F-4F80-95C4-6F84B01415BE}" dt="2025-05-24T02:12:05.550" v="151" actId="207"/>
          <ac:spMkLst>
            <pc:docMk/>
            <pc:sldMk cId="0" sldId="266"/>
            <ac:spMk id="11" creationId="{00000000-0000-0000-0000-000000000000}"/>
          </ac:spMkLst>
        </pc:spChg>
        <pc:spChg chg="mod">
          <ac:chgData name="木村　夏久" userId="0b06a08c-b11c-4360-a86d-b824da031546" providerId="ADAL" clId="{5F2320B6-FA2F-4F80-95C4-6F84B01415BE}" dt="2025-05-24T02:12:05.550" v="151" actId="207"/>
          <ac:spMkLst>
            <pc:docMk/>
            <pc:sldMk cId="0" sldId="266"/>
            <ac:spMk id="12" creationId="{00000000-0000-0000-0000-000000000000}"/>
          </ac:spMkLst>
        </pc:spChg>
        <pc:spChg chg="mod">
          <ac:chgData name="木村　夏久" userId="0b06a08c-b11c-4360-a86d-b824da031546" providerId="ADAL" clId="{5F2320B6-FA2F-4F80-95C4-6F84B01415BE}" dt="2025-05-24T02:12:05.550" v="151" actId="207"/>
          <ac:spMkLst>
            <pc:docMk/>
            <pc:sldMk cId="0" sldId="266"/>
            <ac:spMk id="13" creationId="{00000000-0000-0000-0000-000000000000}"/>
          </ac:spMkLst>
        </pc:spChg>
        <pc:spChg chg="mod">
          <ac:chgData name="木村　夏久" userId="0b06a08c-b11c-4360-a86d-b824da031546" providerId="ADAL" clId="{5F2320B6-FA2F-4F80-95C4-6F84B01415BE}" dt="2025-05-24T02:12:05.550" v="151" actId="207"/>
          <ac:spMkLst>
            <pc:docMk/>
            <pc:sldMk cId="0" sldId="266"/>
            <ac:spMk id="16" creationId="{00000000-0000-0000-0000-000000000000}"/>
          </ac:spMkLst>
        </pc:spChg>
        <pc:grpChg chg="mod">
          <ac:chgData name="木村　夏久" userId="0b06a08c-b11c-4360-a86d-b824da031546" providerId="ADAL" clId="{5F2320B6-FA2F-4F80-95C4-6F84B01415BE}" dt="2025-05-24T02:11:47.877" v="147" actId="1076"/>
          <ac:grpSpMkLst>
            <pc:docMk/>
            <pc:sldMk cId="0" sldId="266"/>
            <ac:grpSpMk id="17" creationId="{1BCAED3D-0B6C-31C3-6A24-C85640059ABD}"/>
          </ac:grpSpMkLst>
        </pc:grpChg>
      </pc:sldChg>
      <pc:sldChg chg="modSp mod">
        <pc:chgData name="木村　夏久" userId="0b06a08c-b11c-4360-a86d-b824da031546" providerId="ADAL" clId="{5F2320B6-FA2F-4F80-95C4-6F84B01415BE}" dt="2025-05-24T01:35:21.952" v="145" actId="113"/>
        <pc:sldMkLst>
          <pc:docMk/>
          <pc:sldMk cId="0" sldId="267"/>
        </pc:sldMkLst>
        <pc:spChg chg="mod">
          <ac:chgData name="木村　夏久" userId="0b06a08c-b11c-4360-a86d-b824da031546" providerId="ADAL" clId="{5F2320B6-FA2F-4F80-95C4-6F84B01415BE}" dt="2025-05-24T01:34:44.878" v="141" actId="1035"/>
          <ac:spMkLst>
            <pc:docMk/>
            <pc:sldMk cId="0" sldId="267"/>
            <ac:spMk id="3" creationId="{00000000-0000-0000-0000-000000000000}"/>
          </ac:spMkLst>
        </pc:spChg>
        <pc:spChg chg="mod">
          <ac:chgData name="木村　夏久" userId="0b06a08c-b11c-4360-a86d-b824da031546" providerId="ADAL" clId="{5F2320B6-FA2F-4F80-95C4-6F84B01415BE}" dt="2025-05-24T01:34:43.483" v="138" actId="1076"/>
          <ac:spMkLst>
            <pc:docMk/>
            <pc:sldMk cId="0" sldId="267"/>
            <ac:spMk id="4" creationId="{00000000-0000-0000-0000-000000000000}"/>
          </ac:spMkLst>
        </pc:spChg>
        <pc:spChg chg="mod">
          <ac:chgData name="木村　夏久" userId="0b06a08c-b11c-4360-a86d-b824da031546" providerId="ADAL" clId="{5F2320B6-FA2F-4F80-95C4-6F84B01415BE}" dt="2025-05-24T01:35:21.952" v="145" actId="113"/>
          <ac:spMkLst>
            <pc:docMk/>
            <pc:sldMk cId="0" sldId="267"/>
            <ac:spMk id="12" creationId="{00000000-0000-0000-0000-000000000000}"/>
          </ac:spMkLst>
        </pc:spChg>
        <pc:spChg chg="mod">
          <ac:chgData name="木村　夏久" userId="0b06a08c-b11c-4360-a86d-b824da031546" providerId="ADAL" clId="{5F2320B6-FA2F-4F80-95C4-6F84B01415BE}" dt="2025-05-24T01:34:43.483" v="138" actId="1076"/>
          <ac:spMkLst>
            <pc:docMk/>
            <pc:sldMk cId="0" sldId="267"/>
            <ac:spMk id="13" creationId="{9D20D2EE-F4D8-B64F-6174-D46100067E15}"/>
          </ac:spMkLst>
        </pc:spChg>
        <pc:spChg chg="mod">
          <ac:chgData name="木村　夏久" userId="0b06a08c-b11c-4360-a86d-b824da031546" providerId="ADAL" clId="{5F2320B6-FA2F-4F80-95C4-6F84B01415BE}" dt="2025-05-24T01:35:21.952" v="145" actId="113"/>
          <ac:spMkLst>
            <pc:docMk/>
            <pc:sldMk cId="0" sldId="267"/>
            <ac:spMk id="16" creationId="{4B06DFE2-DDD9-8624-55F2-474C63C7C150}"/>
          </ac:spMkLst>
        </pc:spChg>
        <pc:spChg chg="mod">
          <ac:chgData name="木村　夏久" userId="0b06a08c-b11c-4360-a86d-b824da031546" providerId="ADAL" clId="{5F2320B6-FA2F-4F80-95C4-6F84B01415BE}" dt="2025-05-24T01:35:21.952" v="145" actId="113"/>
          <ac:spMkLst>
            <pc:docMk/>
            <pc:sldMk cId="0" sldId="267"/>
            <ac:spMk id="17" creationId="{BDD33F4B-BAAE-2BE9-ACC2-5E8E8291FA0D}"/>
          </ac:spMkLst>
        </pc:spChg>
      </pc:sldChg>
      <pc:sldChg chg="addSp modSp mod">
        <pc:chgData name="木村　夏久" userId="0b06a08c-b11c-4360-a86d-b824da031546" providerId="ADAL" clId="{5F2320B6-FA2F-4F80-95C4-6F84B01415BE}" dt="2025-05-24T01:20:45.639" v="86" actId="1038"/>
        <pc:sldMkLst>
          <pc:docMk/>
          <pc:sldMk cId="0" sldId="268"/>
        </pc:sldMkLst>
        <pc:spChg chg="mod">
          <ac:chgData name="木村　夏久" userId="0b06a08c-b11c-4360-a86d-b824da031546" providerId="ADAL" clId="{5F2320B6-FA2F-4F80-95C4-6F84B01415BE}" dt="2025-05-24T01:20:45.639" v="86" actId="1038"/>
          <ac:spMkLst>
            <pc:docMk/>
            <pc:sldMk cId="0" sldId="268"/>
            <ac:spMk id="5" creationId="{00000000-0000-0000-0000-000000000000}"/>
          </ac:spMkLst>
        </pc:spChg>
        <pc:spChg chg="mod">
          <ac:chgData name="木村　夏久" userId="0b06a08c-b11c-4360-a86d-b824da031546" providerId="ADAL" clId="{5F2320B6-FA2F-4F80-95C4-6F84B01415BE}" dt="2025-05-24T01:20:45.639" v="86" actId="1038"/>
          <ac:spMkLst>
            <pc:docMk/>
            <pc:sldMk cId="0" sldId="268"/>
            <ac:spMk id="8" creationId="{00000000-0000-0000-0000-000000000000}"/>
          </ac:spMkLst>
        </pc:spChg>
        <pc:spChg chg="mod">
          <ac:chgData name="木村　夏久" userId="0b06a08c-b11c-4360-a86d-b824da031546" providerId="ADAL" clId="{5F2320B6-FA2F-4F80-95C4-6F84B01415BE}" dt="2025-05-24T01:20:45.639" v="86" actId="1038"/>
          <ac:spMkLst>
            <pc:docMk/>
            <pc:sldMk cId="0" sldId="268"/>
            <ac:spMk id="11" creationId="{00000000-0000-0000-0000-000000000000}"/>
          </ac:spMkLst>
        </pc:spChg>
        <pc:grpChg chg="add mod">
          <ac:chgData name="木村　夏久" userId="0b06a08c-b11c-4360-a86d-b824da031546" providerId="ADAL" clId="{5F2320B6-FA2F-4F80-95C4-6F84B01415BE}" dt="2025-05-24T01:20:29.197" v="68" actId="164"/>
          <ac:grpSpMkLst>
            <pc:docMk/>
            <pc:sldMk cId="0" sldId="268"/>
            <ac:grpSpMk id="6" creationId="{90EDA7B1-D515-BDF8-476C-3FC895A4D4DD}"/>
          </ac:grpSpMkLst>
        </pc:grpChg>
        <pc:picChg chg="mod">
          <ac:chgData name="木村　夏久" userId="0b06a08c-b11c-4360-a86d-b824da031546" providerId="ADAL" clId="{5F2320B6-FA2F-4F80-95C4-6F84B01415BE}" dt="2025-05-24T01:20:38.308" v="70" actId="12789"/>
          <ac:picMkLst>
            <pc:docMk/>
            <pc:sldMk cId="0" sldId="268"/>
            <ac:picMk id="4" creationId="{00000000-0000-0000-0000-000000000000}"/>
          </ac:picMkLst>
        </pc:picChg>
        <pc:picChg chg="mod">
          <ac:chgData name="木村　夏久" userId="0b06a08c-b11c-4360-a86d-b824da031546" providerId="ADAL" clId="{5F2320B6-FA2F-4F80-95C4-6F84B01415BE}" dt="2025-05-24T01:20:32.185" v="69" actId="12789"/>
          <ac:picMkLst>
            <pc:docMk/>
            <pc:sldMk cId="0" sldId="268"/>
            <ac:picMk id="7" creationId="{00000000-0000-0000-0000-000000000000}"/>
          </ac:picMkLst>
        </pc:picChg>
        <pc:picChg chg="mod">
          <ac:chgData name="木村　夏久" userId="0b06a08c-b11c-4360-a86d-b824da031546" providerId="ADAL" clId="{5F2320B6-FA2F-4F80-95C4-6F84B01415BE}" dt="2025-05-24T01:20:21.878" v="66" actId="12789"/>
          <ac:picMkLst>
            <pc:docMk/>
            <pc:sldMk cId="0" sldId="268"/>
            <ac:picMk id="10" creationId="{00000000-0000-0000-0000-000000000000}"/>
          </ac:picMkLst>
        </pc:picChg>
      </pc:sldChg>
      <pc:sldChg chg="addSp modSp mod">
        <pc:chgData name="木村　夏久" userId="0b06a08c-b11c-4360-a86d-b824da031546" providerId="ADAL" clId="{5F2320B6-FA2F-4F80-95C4-6F84B01415BE}" dt="2025-05-24T02:20:46.245" v="189" actId="1076"/>
        <pc:sldMkLst>
          <pc:docMk/>
          <pc:sldMk cId="0" sldId="269"/>
        </pc:sldMkLst>
        <pc:spChg chg="mod">
          <ac:chgData name="木村　夏久" userId="0b06a08c-b11c-4360-a86d-b824da031546" providerId="ADAL" clId="{5F2320B6-FA2F-4F80-95C4-6F84B01415BE}" dt="2025-05-24T02:17:39.128" v="158" actId="403"/>
          <ac:spMkLst>
            <pc:docMk/>
            <pc:sldMk cId="0" sldId="269"/>
            <ac:spMk id="3" creationId="{00000000-0000-0000-0000-000000000000}"/>
          </ac:spMkLst>
        </pc:spChg>
        <pc:spChg chg="add mod">
          <ac:chgData name="木村　夏久" userId="0b06a08c-b11c-4360-a86d-b824da031546" providerId="ADAL" clId="{5F2320B6-FA2F-4F80-95C4-6F84B01415BE}" dt="2025-05-24T02:20:37.417" v="187" actId="1076"/>
          <ac:spMkLst>
            <pc:docMk/>
            <pc:sldMk cId="0" sldId="269"/>
            <ac:spMk id="4" creationId="{75C8CC93-2703-6806-85F9-E5A46238CBB6}"/>
          </ac:spMkLst>
        </pc:spChg>
        <pc:spChg chg="add mod">
          <ac:chgData name="木村　夏久" userId="0b06a08c-b11c-4360-a86d-b824da031546" providerId="ADAL" clId="{5F2320B6-FA2F-4F80-95C4-6F84B01415BE}" dt="2025-05-24T02:20:41.689" v="188" actId="1076"/>
          <ac:spMkLst>
            <pc:docMk/>
            <pc:sldMk cId="0" sldId="269"/>
            <ac:spMk id="6" creationId="{CC21F866-B6EB-94F6-9AFD-A92A493646BF}"/>
          </ac:spMkLst>
        </pc:spChg>
        <pc:spChg chg="add mod">
          <ac:chgData name="木村　夏久" userId="0b06a08c-b11c-4360-a86d-b824da031546" providerId="ADAL" clId="{5F2320B6-FA2F-4F80-95C4-6F84B01415BE}" dt="2025-05-24T02:20:46.245" v="189" actId="1076"/>
          <ac:spMkLst>
            <pc:docMk/>
            <pc:sldMk cId="0" sldId="269"/>
            <ac:spMk id="8" creationId="{0AD76B92-92C4-553B-2E5E-DEB9E3B65BCB}"/>
          </ac:spMkLst>
        </pc:spChg>
      </pc:sldChg>
    </pc:docChg>
  </pc:docChgLst>
  <pc:docChgLst>
    <pc:chgData name="木村　夏久" userId="0b06a08c-b11c-4360-a86d-b824da031546" providerId="ADAL" clId="{E9AA27E0-EEFA-4BF0-8782-BDE11FD823B0}"/>
    <pc:docChg chg="undo redo custSel modSld">
      <pc:chgData name="木村　夏久" userId="0b06a08c-b11c-4360-a86d-b824da031546" providerId="ADAL" clId="{E9AA27E0-EEFA-4BF0-8782-BDE11FD823B0}" dt="2025-05-23T02:58:44.640" v="104" actId="1036"/>
      <pc:docMkLst>
        <pc:docMk/>
      </pc:docMkLst>
      <pc:sldChg chg="delSp modSp mod">
        <pc:chgData name="木村　夏久" userId="0b06a08c-b11c-4360-a86d-b824da031546" providerId="ADAL" clId="{E9AA27E0-EEFA-4BF0-8782-BDE11FD823B0}" dt="2025-05-23T02:26:15.664" v="79" actId="478"/>
        <pc:sldMkLst>
          <pc:docMk/>
          <pc:sldMk cId="0" sldId="256"/>
        </pc:sldMkLst>
        <pc:spChg chg="mod">
          <ac:chgData name="木村　夏久" userId="0b06a08c-b11c-4360-a86d-b824da031546" providerId="ADAL" clId="{E9AA27E0-EEFA-4BF0-8782-BDE11FD823B0}" dt="2025-05-23T02:00:44.277" v="5" actId="20577"/>
          <ac:spMkLst>
            <pc:docMk/>
            <pc:sldMk cId="0" sldId="256"/>
            <ac:spMk id="3" creationId="{00000000-0000-0000-0000-000000000000}"/>
          </ac:spMkLst>
        </pc:spChg>
        <pc:spChg chg="del">
          <ac:chgData name="木村　夏久" userId="0b06a08c-b11c-4360-a86d-b824da031546" providerId="ADAL" clId="{E9AA27E0-EEFA-4BF0-8782-BDE11FD823B0}" dt="2025-05-23T02:26:15.664" v="79" actId="478"/>
          <ac:spMkLst>
            <pc:docMk/>
            <pc:sldMk cId="0" sldId="256"/>
            <ac:spMk id="4" creationId="{00000000-0000-0000-0000-000000000000}"/>
          </ac:spMkLst>
        </pc:spChg>
      </pc:sldChg>
      <pc:sldChg chg="delSp modSp mod">
        <pc:chgData name="木村　夏久" userId="0b06a08c-b11c-4360-a86d-b824da031546" providerId="ADAL" clId="{E9AA27E0-EEFA-4BF0-8782-BDE11FD823B0}" dt="2025-05-23T02:54:23.059" v="89" actId="12789"/>
        <pc:sldMkLst>
          <pc:docMk/>
          <pc:sldMk cId="0" sldId="257"/>
        </pc:sldMkLst>
        <pc:spChg chg="mod">
          <ac:chgData name="木村　夏久" userId="0b06a08c-b11c-4360-a86d-b824da031546" providerId="ADAL" clId="{E9AA27E0-EEFA-4BF0-8782-BDE11FD823B0}" dt="2025-05-23T02:53:57.797" v="87" actId="12789"/>
          <ac:spMkLst>
            <pc:docMk/>
            <pc:sldMk cId="0" sldId="257"/>
            <ac:spMk id="2" creationId="{00000000-0000-0000-0000-000000000000}"/>
          </ac:spMkLst>
        </pc:spChg>
        <pc:spChg chg="mod topLvl">
          <ac:chgData name="木村　夏久" userId="0b06a08c-b11c-4360-a86d-b824da031546" providerId="ADAL" clId="{E9AA27E0-EEFA-4BF0-8782-BDE11FD823B0}" dt="2025-05-23T02:53:45.795" v="84" actId="12789"/>
          <ac:spMkLst>
            <pc:docMk/>
            <pc:sldMk cId="0" sldId="257"/>
            <ac:spMk id="3" creationId="{00000000-0000-0000-0000-000000000000}"/>
          </ac:spMkLst>
        </pc:spChg>
        <pc:spChg chg="mod topLvl">
          <ac:chgData name="木村　夏久" userId="0b06a08c-b11c-4360-a86d-b824da031546" providerId="ADAL" clId="{E9AA27E0-EEFA-4BF0-8782-BDE11FD823B0}" dt="2025-05-23T02:53:45.795" v="84" actId="12789"/>
          <ac:spMkLst>
            <pc:docMk/>
            <pc:sldMk cId="0" sldId="257"/>
            <ac:spMk id="4" creationId="{00000000-0000-0000-0000-000000000000}"/>
          </ac:spMkLst>
        </pc:spChg>
        <pc:spChg chg="mod topLvl">
          <ac:chgData name="木村　夏久" userId="0b06a08c-b11c-4360-a86d-b824da031546" providerId="ADAL" clId="{E9AA27E0-EEFA-4BF0-8782-BDE11FD823B0}" dt="2025-05-23T02:25:57.350" v="52" actId="20577"/>
          <ac:spMkLst>
            <pc:docMk/>
            <pc:sldMk cId="0" sldId="257"/>
            <ac:spMk id="5" creationId="{00000000-0000-0000-0000-000000000000}"/>
          </ac:spMkLst>
        </pc:spChg>
        <pc:spChg chg="mod topLvl">
          <ac:chgData name="木村　夏久" userId="0b06a08c-b11c-4360-a86d-b824da031546" providerId="ADAL" clId="{E9AA27E0-EEFA-4BF0-8782-BDE11FD823B0}" dt="2025-05-23T02:53:46.432" v="85" actId="12789"/>
          <ac:spMkLst>
            <pc:docMk/>
            <pc:sldMk cId="0" sldId="257"/>
            <ac:spMk id="6" creationId="{00000000-0000-0000-0000-000000000000}"/>
          </ac:spMkLst>
        </pc:spChg>
        <pc:spChg chg="mod topLvl">
          <ac:chgData name="木村　夏久" userId="0b06a08c-b11c-4360-a86d-b824da031546" providerId="ADAL" clId="{E9AA27E0-EEFA-4BF0-8782-BDE11FD823B0}" dt="2025-05-23T02:53:46.432" v="85" actId="12789"/>
          <ac:spMkLst>
            <pc:docMk/>
            <pc:sldMk cId="0" sldId="257"/>
            <ac:spMk id="7" creationId="{00000000-0000-0000-0000-000000000000}"/>
          </ac:spMkLst>
        </pc:spChg>
        <pc:spChg chg="mod topLvl">
          <ac:chgData name="木村　夏久" userId="0b06a08c-b11c-4360-a86d-b824da031546" providerId="ADAL" clId="{E9AA27E0-EEFA-4BF0-8782-BDE11FD823B0}" dt="2025-05-23T02:25:51.364" v="50" actId="20577"/>
          <ac:spMkLst>
            <pc:docMk/>
            <pc:sldMk cId="0" sldId="257"/>
            <ac:spMk id="8" creationId="{00000000-0000-0000-0000-000000000000}"/>
          </ac:spMkLst>
        </pc:spChg>
        <pc:spChg chg="mod topLvl">
          <ac:chgData name="木村　夏久" userId="0b06a08c-b11c-4360-a86d-b824da031546" providerId="ADAL" clId="{E9AA27E0-EEFA-4BF0-8782-BDE11FD823B0}" dt="2025-05-23T02:54:23.059" v="89" actId="12789"/>
          <ac:spMkLst>
            <pc:docMk/>
            <pc:sldMk cId="0" sldId="257"/>
            <ac:spMk id="9" creationId="{00000000-0000-0000-0000-000000000000}"/>
          </ac:spMkLst>
        </pc:spChg>
        <pc:spChg chg="mod topLvl">
          <ac:chgData name="木村　夏久" userId="0b06a08c-b11c-4360-a86d-b824da031546" providerId="ADAL" clId="{E9AA27E0-EEFA-4BF0-8782-BDE11FD823B0}" dt="2025-05-23T02:54:23.059" v="89" actId="12789"/>
          <ac:spMkLst>
            <pc:docMk/>
            <pc:sldMk cId="0" sldId="257"/>
            <ac:spMk id="10" creationId="{00000000-0000-0000-0000-000000000000}"/>
          </ac:spMkLst>
        </pc:spChg>
        <pc:spChg chg="del mod">
          <ac:chgData name="木村　夏久" userId="0b06a08c-b11c-4360-a86d-b824da031546" providerId="ADAL" clId="{E9AA27E0-EEFA-4BF0-8782-BDE11FD823B0}" dt="2025-05-23T02:26:06.204" v="77" actId="478"/>
          <ac:spMkLst>
            <pc:docMk/>
            <pc:sldMk cId="0" sldId="257"/>
            <ac:spMk id="11" creationId="{00000000-0000-0000-0000-000000000000}"/>
          </ac:spMkLst>
        </pc:spChg>
        <pc:spChg chg="del">
          <ac:chgData name="木村　夏久" userId="0b06a08c-b11c-4360-a86d-b824da031546" providerId="ADAL" clId="{E9AA27E0-EEFA-4BF0-8782-BDE11FD823B0}" dt="2025-05-23T02:26:08.725" v="78" actId="478"/>
          <ac:spMkLst>
            <pc:docMk/>
            <pc:sldMk cId="0" sldId="257"/>
            <ac:spMk id="17" creationId="{00000000-0000-0000-0000-000000000000}"/>
          </ac:spMkLst>
        </pc:spChg>
        <pc:grpChg chg="del">
          <ac:chgData name="木村　夏久" userId="0b06a08c-b11c-4360-a86d-b824da031546" providerId="ADAL" clId="{E9AA27E0-EEFA-4BF0-8782-BDE11FD823B0}" dt="2025-05-23T02:25:45.902" v="48" actId="165"/>
          <ac:grpSpMkLst>
            <pc:docMk/>
            <pc:sldMk cId="0" sldId="257"/>
            <ac:grpSpMk id="18" creationId="{73DB8EC4-333C-B98F-11C5-25292D84DA45}"/>
          </ac:grpSpMkLst>
        </pc:grpChg>
        <pc:grpChg chg="del">
          <ac:chgData name="木村　夏久" userId="0b06a08c-b11c-4360-a86d-b824da031546" providerId="ADAL" clId="{E9AA27E0-EEFA-4BF0-8782-BDE11FD823B0}" dt="2025-05-23T02:54:10.751" v="88" actId="165"/>
          <ac:grpSpMkLst>
            <pc:docMk/>
            <pc:sldMk cId="0" sldId="257"/>
            <ac:grpSpMk id="19" creationId="{272AD550-555C-9951-EC2B-AFD2CA4E1EA9}"/>
          </ac:grpSpMkLst>
        </pc:grpChg>
        <pc:grpChg chg="del">
          <ac:chgData name="木村　夏久" userId="0b06a08c-b11c-4360-a86d-b824da031546" providerId="ADAL" clId="{E9AA27E0-EEFA-4BF0-8782-BDE11FD823B0}" dt="2025-05-23T02:25:45.902" v="48" actId="165"/>
          <ac:grpSpMkLst>
            <pc:docMk/>
            <pc:sldMk cId="0" sldId="257"/>
            <ac:grpSpMk id="20" creationId="{460FC465-B720-7FA8-C750-0D88A7FC4A15}"/>
          </ac:grpSpMkLst>
        </pc:grpChg>
      </pc:sldChg>
      <pc:sldChg chg="delSp mod">
        <pc:chgData name="木村　夏久" userId="0b06a08c-b11c-4360-a86d-b824da031546" providerId="ADAL" clId="{E9AA27E0-EEFA-4BF0-8782-BDE11FD823B0}" dt="2025-05-23T02:25:25.552" v="47" actId="478"/>
        <pc:sldMkLst>
          <pc:docMk/>
          <pc:sldMk cId="0" sldId="260"/>
        </pc:sldMkLst>
        <pc:spChg chg="del">
          <ac:chgData name="木村　夏久" userId="0b06a08c-b11c-4360-a86d-b824da031546" providerId="ADAL" clId="{E9AA27E0-EEFA-4BF0-8782-BDE11FD823B0}" dt="2025-05-23T02:25:25.552" v="47" actId="478"/>
          <ac:spMkLst>
            <pc:docMk/>
            <pc:sldMk cId="0" sldId="260"/>
            <ac:spMk id="6" creationId="{00000000-0000-0000-0000-000000000000}"/>
          </ac:spMkLst>
        </pc:spChg>
        <pc:spChg chg="del">
          <ac:chgData name="木村　夏久" userId="0b06a08c-b11c-4360-a86d-b824da031546" providerId="ADAL" clId="{E9AA27E0-EEFA-4BF0-8782-BDE11FD823B0}" dt="2025-05-23T02:25:25.552" v="47" actId="478"/>
          <ac:spMkLst>
            <pc:docMk/>
            <pc:sldMk cId="0" sldId="260"/>
            <ac:spMk id="9" creationId="{00000000-0000-0000-0000-000000000000}"/>
          </ac:spMkLst>
        </pc:spChg>
        <pc:spChg chg="del">
          <ac:chgData name="木村　夏久" userId="0b06a08c-b11c-4360-a86d-b824da031546" providerId="ADAL" clId="{E9AA27E0-EEFA-4BF0-8782-BDE11FD823B0}" dt="2025-05-23T02:25:25.552" v="47" actId="478"/>
          <ac:spMkLst>
            <pc:docMk/>
            <pc:sldMk cId="0" sldId="260"/>
            <ac:spMk id="12" creationId="{00000000-0000-0000-0000-000000000000}"/>
          </ac:spMkLst>
        </pc:spChg>
      </pc:sldChg>
      <pc:sldChg chg="delSp modSp mod">
        <pc:chgData name="木村　夏久" userId="0b06a08c-b11c-4360-a86d-b824da031546" providerId="ADAL" clId="{E9AA27E0-EEFA-4BF0-8782-BDE11FD823B0}" dt="2025-05-23T02:58:44.640" v="104" actId="1036"/>
        <pc:sldMkLst>
          <pc:docMk/>
          <pc:sldMk cId="0" sldId="261"/>
        </pc:sldMkLst>
        <pc:spChg chg="mod">
          <ac:chgData name="木村　夏久" userId="0b06a08c-b11c-4360-a86d-b824da031546" providerId="ADAL" clId="{E9AA27E0-EEFA-4BF0-8782-BDE11FD823B0}" dt="2025-05-23T02:58:44.640" v="104" actId="1036"/>
          <ac:spMkLst>
            <pc:docMk/>
            <pc:sldMk cId="0" sldId="261"/>
            <ac:spMk id="4" creationId="{00000000-0000-0000-0000-000000000000}"/>
          </ac:spMkLst>
        </pc:spChg>
        <pc:spChg chg="mod">
          <ac:chgData name="木村　夏久" userId="0b06a08c-b11c-4360-a86d-b824da031546" providerId="ADAL" clId="{E9AA27E0-EEFA-4BF0-8782-BDE11FD823B0}" dt="2025-05-23T02:58:44.640" v="104" actId="1036"/>
          <ac:spMkLst>
            <pc:docMk/>
            <pc:sldMk cId="0" sldId="261"/>
            <ac:spMk id="5" creationId="{00000000-0000-0000-0000-000000000000}"/>
          </ac:spMkLst>
        </pc:spChg>
        <pc:spChg chg="del">
          <ac:chgData name="木村　夏久" userId="0b06a08c-b11c-4360-a86d-b824da031546" providerId="ADAL" clId="{E9AA27E0-EEFA-4BF0-8782-BDE11FD823B0}" dt="2025-05-23T02:25:18.482" v="46" actId="478"/>
          <ac:spMkLst>
            <pc:docMk/>
            <pc:sldMk cId="0" sldId="261"/>
            <ac:spMk id="6" creationId="{00000000-0000-0000-0000-000000000000}"/>
          </ac:spMkLst>
        </pc:spChg>
        <pc:spChg chg="mod">
          <ac:chgData name="木村　夏久" userId="0b06a08c-b11c-4360-a86d-b824da031546" providerId="ADAL" clId="{E9AA27E0-EEFA-4BF0-8782-BDE11FD823B0}" dt="2025-05-23T02:58:44.640" v="104" actId="1036"/>
          <ac:spMkLst>
            <pc:docMk/>
            <pc:sldMk cId="0" sldId="261"/>
            <ac:spMk id="7" creationId="{00000000-0000-0000-0000-000000000000}"/>
          </ac:spMkLst>
        </pc:spChg>
        <pc:spChg chg="mod">
          <ac:chgData name="木村　夏久" userId="0b06a08c-b11c-4360-a86d-b824da031546" providerId="ADAL" clId="{E9AA27E0-EEFA-4BF0-8782-BDE11FD823B0}" dt="2025-05-23T02:58:44.640" v="104" actId="1036"/>
          <ac:spMkLst>
            <pc:docMk/>
            <pc:sldMk cId="0" sldId="261"/>
            <ac:spMk id="8" creationId="{00000000-0000-0000-0000-000000000000}"/>
          </ac:spMkLst>
        </pc:spChg>
        <pc:spChg chg="del">
          <ac:chgData name="木村　夏久" userId="0b06a08c-b11c-4360-a86d-b824da031546" providerId="ADAL" clId="{E9AA27E0-EEFA-4BF0-8782-BDE11FD823B0}" dt="2025-05-23T02:25:18.482" v="46" actId="478"/>
          <ac:spMkLst>
            <pc:docMk/>
            <pc:sldMk cId="0" sldId="261"/>
            <ac:spMk id="9" creationId="{00000000-0000-0000-0000-000000000000}"/>
          </ac:spMkLst>
        </pc:spChg>
        <pc:spChg chg="mod">
          <ac:chgData name="木村　夏久" userId="0b06a08c-b11c-4360-a86d-b824da031546" providerId="ADAL" clId="{E9AA27E0-EEFA-4BF0-8782-BDE11FD823B0}" dt="2025-05-23T02:58:44.640" v="104" actId="1036"/>
          <ac:spMkLst>
            <pc:docMk/>
            <pc:sldMk cId="0" sldId="261"/>
            <ac:spMk id="10" creationId="{00000000-0000-0000-0000-000000000000}"/>
          </ac:spMkLst>
        </pc:spChg>
        <pc:spChg chg="mod">
          <ac:chgData name="木村　夏久" userId="0b06a08c-b11c-4360-a86d-b824da031546" providerId="ADAL" clId="{E9AA27E0-EEFA-4BF0-8782-BDE11FD823B0}" dt="2025-05-23T02:58:44.640" v="104" actId="1036"/>
          <ac:spMkLst>
            <pc:docMk/>
            <pc:sldMk cId="0" sldId="261"/>
            <ac:spMk id="11" creationId="{00000000-0000-0000-0000-000000000000}"/>
          </ac:spMkLst>
        </pc:spChg>
        <pc:spChg chg="del">
          <ac:chgData name="木村　夏久" userId="0b06a08c-b11c-4360-a86d-b824da031546" providerId="ADAL" clId="{E9AA27E0-EEFA-4BF0-8782-BDE11FD823B0}" dt="2025-05-23T02:25:18.482" v="46" actId="478"/>
          <ac:spMkLst>
            <pc:docMk/>
            <pc:sldMk cId="0" sldId="261"/>
            <ac:spMk id="12" creationId="{00000000-0000-0000-0000-000000000000}"/>
          </ac:spMkLst>
        </pc:spChg>
        <pc:spChg chg="mod">
          <ac:chgData name="木村　夏久" userId="0b06a08c-b11c-4360-a86d-b824da031546" providerId="ADAL" clId="{E9AA27E0-EEFA-4BF0-8782-BDE11FD823B0}" dt="2025-05-23T02:58:44.640" v="104" actId="1036"/>
          <ac:spMkLst>
            <pc:docMk/>
            <pc:sldMk cId="0" sldId="261"/>
            <ac:spMk id="13" creationId="{00000000-0000-0000-0000-000000000000}"/>
          </ac:spMkLst>
        </pc:spChg>
        <pc:spChg chg="mod">
          <ac:chgData name="木村　夏久" userId="0b06a08c-b11c-4360-a86d-b824da031546" providerId="ADAL" clId="{E9AA27E0-EEFA-4BF0-8782-BDE11FD823B0}" dt="2025-05-23T02:58:44.640" v="104" actId="1036"/>
          <ac:spMkLst>
            <pc:docMk/>
            <pc:sldMk cId="0" sldId="261"/>
            <ac:spMk id="14" creationId="{00000000-0000-0000-0000-000000000000}"/>
          </ac:spMkLst>
        </pc:spChg>
        <pc:spChg chg="del">
          <ac:chgData name="木村　夏久" userId="0b06a08c-b11c-4360-a86d-b824da031546" providerId="ADAL" clId="{E9AA27E0-EEFA-4BF0-8782-BDE11FD823B0}" dt="2025-05-23T02:25:18.482" v="46" actId="478"/>
          <ac:spMkLst>
            <pc:docMk/>
            <pc:sldMk cId="0" sldId="261"/>
            <ac:spMk id="15" creationId="{00000000-0000-0000-0000-000000000000}"/>
          </ac:spMkLst>
        </pc:spChg>
      </pc:sldChg>
      <pc:sldChg chg="delSp modSp mod">
        <pc:chgData name="木村　夏久" userId="0b06a08c-b11c-4360-a86d-b824da031546" providerId="ADAL" clId="{E9AA27E0-EEFA-4BF0-8782-BDE11FD823B0}" dt="2025-05-23T02:25:01.889" v="44" actId="1076"/>
        <pc:sldMkLst>
          <pc:docMk/>
          <pc:sldMk cId="0" sldId="263"/>
        </pc:sldMkLst>
        <pc:spChg chg="mod">
          <ac:chgData name="木村　夏久" userId="0b06a08c-b11c-4360-a86d-b824da031546" providerId="ADAL" clId="{E9AA27E0-EEFA-4BF0-8782-BDE11FD823B0}" dt="2025-05-23T02:24:43.918" v="41" actId="1076"/>
          <ac:spMkLst>
            <pc:docMk/>
            <pc:sldMk cId="0" sldId="263"/>
            <ac:spMk id="11" creationId="{00000000-0000-0000-0000-000000000000}"/>
          </ac:spMkLst>
        </pc:spChg>
        <pc:spChg chg="del">
          <ac:chgData name="木村　夏久" userId="0b06a08c-b11c-4360-a86d-b824da031546" providerId="ADAL" clId="{E9AA27E0-EEFA-4BF0-8782-BDE11FD823B0}" dt="2025-05-23T02:24:39.264" v="40" actId="478"/>
          <ac:spMkLst>
            <pc:docMk/>
            <pc:sldMk cId="0" sldId="263"/>
            <ac:spMk id="12" creationId="{00000000-0000-0000-0000-000000000000}"/>
          </ac:spMkLst>
        </pc:spChg>
        <pc:spChg chg="mod">
          <ac:chgData name="木村　夏久" userId="0b06a08c-b11c-4360-a86d-b824da031546" providerId="ADAL" clId="{E9AA27E0-EEFA-4BF0-8782-BDE11FD823B0}" dt="2025-05-23T02:24:47.118" v="42" actId="1076"/>
          <ac:spMkLst>
            <pc:docMk/>
            <pc:sldMk cId="0" sldId="263"/>
            <ac:spMk id="13" creationId="{00000000-0000-0000-0000-000000000000}"/>
          </ac:spMkLst>
        </pc:spChg>
        <pc:spChg chg="del">
          <ac:chgData name="木村　夏久" userId="0b06a08c-b11c-4360-a86d-b824da031546" providerId="ADAL" clId="{E9AA27E0-EEFA-4BF0-8782-BDE11FD823B0}" dt="2025-05-23T02:24:39.264" v="40" actId="478"/>
          <ac:spMkLst>
            <pc:docMk/>
            <pc:sldMk cId="0" sldId="263"/>
            <ac:spMk id="14" creationId="{00000000-0000-0000-0000-000000000000}"/>
          </ac:spMkLst>
        </pc:spChg>
        <pc:spChg chg="mod">
          <ac:chgData name="木村　夏久" userId="0b06a08c-b11c-4360-a86d-b824da031546" providerId="ADAL" clId="{E9AA27E0-EEFA-4BF0-8782-BDE11FD823B0}" dt="2025-05-23T02:24:53.914" v="43" actId="1076"/>
          <ac:spMkLst>
            <pc:docMk/>
            <pc:sldMk cId="0" sldId="263"/>
            <ac:spMk id="15" creationId="{00000000-0000-0000-0000-000000000000}"/>
          </ac:spMkLst>
        </pc:spChg>
        <pc:spChg chg="del">
          <ac:chgData name="木村　夏久" userId="0b06a08c-b11c-4360-a86d-b824da031546" providerId="ADAL" clId="{E9AA27E0-EEFA-4BF0-8782-BDE11FD823B0}" dt="2025-05-23T02:24:39.264" v="40" actId="478"/>
          <ac:spMkLst>
            <pc:docMk/>
            <pc:sldMk cId="0" sldId="263"/>
            <ac:spMk id="16" creationId="{00000000-0000-0000-0000-000000000000}"/>
          </ac:spMkLst>
        </pc:spChg>
        <pc:spChg chg="mod">
          <ac:chgData name="木村　夏久" userId="0b06a08c-b11c-4360-a86d-b824da031546" providerId="ADAL" clId="{E9AA27E0-EEFA-4BF0-8782-BDE11FD823B0}" dt="2025-05-23T02:25:01.889" v="44" actId="1076"/>
          <ac:spMkLst>
            <pc:docMk/>
            <pc:sldMk cId="0" sldId="263"/>
            <ac:spMk id="17" creationId="{00000000-0000-0000-0000-000000000000}"/>
          </ac:spMkLst>
        </pc:spChg>
        <pc:spChg chg="del">
          <ac:chgData name="木村　夏久" userId="0b06a08c-b11c-4360-a86d-b824da031546" providerId="ADAL" clId="{E9AA27E0-EEFA-4BF0-8782-BDE11FD823B0}" dt="2025-05-23T02:24:39.264" v="40" actId="478"/>
          <ac:spMkLst>
            <pc:docMk/>
            <pc:sldMk cId="0" sldId="263"/>
            <ac:spMk id="18" creationId="{00000000-0000-0000-0000-000000000000}"/>
          </ac:spMkLst>
        </pc:spChg>
        <pc:picChg chg="mod">
          <ac:chgData name="木村　夏久" userId="0b06a08c-b11c-4360-a86d-b824da031546" providerId="ADAL" clId="{E9AA27E0-EEFA-4BF0-8782-BDE11FD823B0}" dt="2025-05-23T02:16:51.244" v="7" actId="1076"/>
          <ac:picMkLst>
            <pc:docMk/>
            <pc:sldMk cId="0" sldId="263"/>
            <ac:picMk id="9" creationId="{00000000-0000-0000-0000-000000000000}"/>
          </ac:picMkLst>
        </pc:picChg>
      </pc:sldChg>
      <pc:sldChg chg="delSp modSp mod">
        <pc:chgData name="木村　夏久" userId="0b06a08c-b11c-4360-a86d-b824da031546" providerId="ADAL" clId="{E9AA27E0-EEFA-4BF0-8782-BDE11FD823B0}" dt="2025-05-23T02:24:29.419" v="39" actId="1038"/>
        <pc:sldMkLst>
          <pc:docMk/>
          <pc:sldMk cId="0" sldId="265"/>
        </pc:sldMkLst>
        <pc:spChg chg="mod">
          <ac:chgData name="木村　夏久" userId="0b06a08c-b11c-4360-a86d-b824da031546" providerId="ADAL" clId="{E9AA27E0-EEFA-4BF0-8782-BDE11FD823B0}" dt="2025-05-23T02:24:15.936" v="24" actId="1036"/>
          <ac:spMkLst>
            <pc:docMk/>
            <pc:sldMk cId="0" sldId="265"/>
            <ac:spMk id="5" creationId="{00000000-0000-0000-0000-000000000000}"/>
          </ac:spMkLst>
        </pc:spChg>
        <pc:spChg chg="del">
          <ac:chgData name="木村　夏久" userId="0b06a08c-b11c-4360-a86d-b824da031546" providerId="ADAL" clId="{E9AA27E0-EEFA-4BF0-8782-BDE11FD823B0}" dt="2025-05-23T02:24:05.845" v="10" actId="478"/>
          <ac:spMkLst>
            <pc:docMk/>
            <pc:sldMk cId="0" sldId="265"/>
            <ac:spMk id="6" creationId="{00000000-0000-0000-0000-000000000000}"/>
          </ac:spMkLst>
        </pc:spChg>
        <pc:spChg chg="mod">
          <ac:chgData name="木村　夏久" userId="0b06a08c-b11c-4360-a86d-b824da031546" providerId="ADAL" clId="{E9AA27E0-EEFA-4BF0-8782-BDE11FD823B0}" dt="2025-05-23T02:24:29.419" v="39" actId="1038"/>
          <ac:spMkLst>
            <pc:docMk/>
            <pc:sldMk cId="0" sldId="265"/>
            <ac:spMk id="8" creationId="{00000000-0000-0000-0000-000000000000}"/>
          </ac:spMkLst>
        </pc:spChg>
        <pc:spChg chg="del">
          <ac:chgData name="木村　夏久" userId="0b06a08c-b11c-4360-a86d-b824da031546" providerId="ADAL" clId="{E9AA27E0-EEFA-4BF0-8782-BDE11FD823B0}" dt="2025-05-23T02:24:05.845" v="10" actId="478"/>
          <ac:spMkLst>
            <pc:docMk/>
            <pc:sldMk cId="0" sldId="265"/>
            <ac:spMk id="9" creationId="{00000000-0000-0000-0000-000000000000}"/>
          </ac:spMkLst>
        </pc:spChg>
        <pc:spChg chg="mod">
          <ac:chgData name="木村　夏久" userId="0b06a08c-b11c-4360-a86d-b824da031546" providerId="ADAL" clId="{E9AA27E0-EEFA-4BF0-8782-BDE11FD823B0}" dt="2025-05-23T02:24:15.936" v="24" actId="1036"/>
          <ac:spMkLst>
            <pc:docMk/>
            <pc:sldMk cId="0" sldId="265"/>
            <ac:spMk id="11" creationId="{00000000-0000-0000-0000-000000000000}"/>
          </ac:spMkLst>
        </pc:spChg>
        <pc:spChg chg="del">
          <ac:chgData name="木村　夏久" userId="0b06a08c-b11c-4360-a86d-b824da031546" providerId="ADAL" clId="{E9AA27E0-EEFA-4BF0-8782-BDE11FD823B0}" dt="2025-05-23T02:24:05.845" v="10" actId="478"/>
          <ac:spMkLst>
            <pc:docMk/>
            <pc:sldMk cId="0" sldId="265"/>
            <ac:spMk id="12" creationId="{00000000-0000-0000-0000-000000000000}"/>
          </ac:spMkLst>
        </pc:spChg>
        <pc:spChg chg="mod">
          <ac:chgData name="木村　夏久" userId="0b06a08c-b11c-4360-a86d-b824da031546" providerId="ADAL" clId="{E9AA27E0-EEFA-4BF0-8782-BDE11FD823B0}" dt="2025-05-23T02:24:23.608" v="32" actId="1038"/>
          <ac:spMkLst>
            <pc:docMk/>
            <pc:sldMk cId="0" sldId="265"/>
            <ac:spMk id="14" creationId="{00000000-0000-0000-0000-000000000000}"/>
          </ac:spMkLst>
        </pc:spChg>
        <pc:spChg chg="del">
          <ac:chgData name="木村　夏久" userId="0b06a08c-b11c-4360-a86d-b824da031546" providerId="ADAL" clId="{E9AA27E0-EEFA-4BF0-8782-BDE11FD823B0}" dt="2025-05-23T02:24:05.845" v="10" actId="478"/>
          <ac:spMkLst>
            <pc:docMk/>
            <pc:sldMk cId="0" sldId="265"/>
            <ac:spMk id="15" creationId="{00000000-0000-0000-0000-000000000000}"/>
          </ac:spMkLst>
        </pc:spChg>
        <pc:picChg chg="mod">
          <ac:chgData name="木村　夏久" userId="0b06a08c-b11c-4360-a86d-b824da031546" providerId="ADAL" clId="{E9AA27E0-EEFA-4BF0-8782-BDE11FD823B0}" dt="2025-05-23T02:24:15.936" v="24" actId="1036"/>
          <ac:picMkLst>
            <pc:docMk/>
            <pc:sldMk cId="0" sldId="265"/>
            <ac:picMk id="4" creationId="{00000000-0000-0000-0000-000000000000}"/>
          </ac:picMkLst>
        </pc:picChg>
        <pc:picChg chg="mod">
          <ac:chgData name="木村　夏久" userId="0b06a08c-b11c-4360-a86d-b824da031546" providerId="ADAL" clId="{E9AA27E0-EEFA-4BF0-8782-BDE11FD823B0}" dt="2025-05-23T02:24:29.419" v="39" actId="1038"/>
          <ac:picMkLst>
            <pc:docMk/>
            <pc:sldMk cId="0" sldId="265"/>
            <ac:picMk id="7" creationId="{00000000-0000-0000-0000-000000000000}"/>
          </ac:picMkLst>
        </pc:picChg>
        <pc:picChg chg="mod">
          <ac:chgData name="木村　夏久" userId="0b06a08c-b11c-4360-a86d-b824da031546" providerId="ADAL" clId="{E9AA27E0-EEFA-4BF0-8782-BDE11FD823B0}" dt="2025-05-23T02:24:15.936" v="24" actId="1036"/>
          <ac:picMkLst>
            <pc:docMk/>
            <pc:sldMk cId="0" sldId="265"/>
            <ac:picMk id="10" creationId="{00000000-0000-0000-0000-000000000000}"/>
          </ac:picMkLst>
        </pc:picChg>
        <pc:picChg chg="mod">
          <ac:chgData name="木村　夏久" userId="0b06a08c-b11c-4360-a86d-b824da031546" providerId="ADAL" clId="{E9AA27E0-EEFA-4BF0-8782-BDE11FD823B0}" dt="2025-05-23T02:24:23.608" v="32" actId="1038"/>
          <ac:picMkLst>
            <pc:docMk/>
            <pc:sldMk cId="0" sldId="265"/>
            <ac:picMk id="13" creationId="{00000000-0000-0000-0000-000000000000}"/>
          </ac:picMkLst>
        </pc:picChg>
      </pc:sldChg>
      <pc:sldChg chg="delSp mod">
        <pc:chgData name="木村　夏久" userId="0b06a08c-b11c-4360-a86d-b824da031546" providerId="ADAL" clId="{E9AA27E0-EEFA-4BF0-8782-BDE11FD823B0}" dt="2025-05-23T02:25:10.646" v="45" actId="478"/>
        <pc:sldMkLst>
          <pc:docMk/>
          <pc:sldMk cId="0" sldId="268"/>
        </pc:sldMkLst>
        <pc:spChg chg="del">
          <ac:chgData name="木村　夏久" userId="0b06a08c-b11c-4360-a86d-b824da031546" providerId="ADAL" clId="{E9AA27E0-EEFA-4BF0-8782-BDE11FD823B0}" dt="2025-05-23T02:25:10.646" v="45" actId="478"/>
          <ac:spMkLst>
            <pc:docMk/>
            <pc:sldMk cId="0" sldId="268"/>
            <ac:spMk id="6" creationId="{00000000-0000-0000-0000-000000000000}"/>
          </ac:spMkLst>
        </pc:spChg>
        <pc:spChg chg="del">
          <ac:chgData name="木村　夏久" userId="0b06a08c-b11c-4360-a86d-b824da031546" providerId="ADAL" clId="{E9AA27E0-EEFA-4BF0-8782-BDE11FD823B0}" dt="2025-05-23T02:25:10.646" v="45" actId="478"/>
          <ac:spMkLst>
            <pc:docMk/>
            <pc:sldMk cId="0" sldId="268"/>
            <ac:spMk id="9" creationId="{00000000-0000-0000-0000-000000000000}"/>
          </ac:spMkLst>
        </pc:spChg>
        <pc:spChg chg="del">
          <ac:chgData name="木村　夏久" userId="0b06a08c-b11c-4360-a86d-b824da031546" providerId="ADAL" clId="{E9AA27E0-EEFA-4BF0-8782-BDE11FD823B0}" dt="2025-05-23T02:25:10.646" v="45" actId="478"/>
          <ac:spMkLst>
            <pc:docMk/>
            <pc:sldMk cId="0" sldId="268"/>
            <ac:spMk id="12" creationId="{00000000-0000-0000-0000-000000000000}"/>
          </ac:spMkLst>
        </pc:spChg>
      </pc:sldChg>
      <pc:sldChg chg="delSp mod">
        <pc:chgData name="木村　夏久" userId="0b06a08c-b11c-4360-a86d-b824da031546" providerId="ADAL" clId="{E9AA27E0-EEFA-4BF0-8782-BDE11FD823B0}" dt="2025-05-23T02:23:56.813" v="9" actId="478"/>
        <pc:sldMkLst>
          <pc:docMk/>
          <pc:sldMk cId="0" sldId="269"/>
        </pc:sldMkLst>
        <pc:spChg chg="del">
          <ac:chgData name="木村　夏久" userId="0b06a08c-b11c-4360-a86d-b824da031546" providerId="ADAL" clId="{E9AA27E0-EEFA-4BF0-8782-BDE11FD823B0}" dt="2025-05-23T02:23:53.124" v="8" actId="478"/>
          <ac:spMkLst>
            <pc:docMk/>
            <pc:sldMk cId="0" sldId="269"/>
            <ac:spMk id="10" creationId="{E2EC11D3-85D6-1EA3-598F-CDF43BCF275B}"/>
          </ac:spMkLst>
        </pc:spChg>
        <pc:spChg chg="del">
          <ac:chgData name="木村　夏久" userId="0b06a08c-b11c-4360-a86d-b824da031546" providerId="ADAL" clId="{E9AA27E0-EEFA-4BF0-8782-BDE11FD823B0}" dt="2025-05-23T02:23:56.813" v="9" actId="478"/>
          <ac:spMkLst>
            <pc:docMk/>
            <pc:sldMk cId="0" sldId="269"/>
            <ac:spMk id="12" creationId="{4ABE1E76-6C77-3D28-652C-58329CEF67BF}"/>
          </ac:spMkLst>
        </pc:spChg>
      </pc:sldChg>
    </pc:docChg>
  </pc:docChgLst>
</pc:chgInfo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6FCA44-F755-48E3-8CC3-62A63E2AF950}" authorId="{1FEABBAC-0FBD-1A3C-BDF4-6918EA878AE3}" created="2025-05-23T02:23:00.87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spMk id="6" creationId="{00000000-0000-0000-0000-000000000000}"/>
    </ac:deMkLst>
    <p188:txBody>
      <a:bodyPr/>
      <a:lstStyle/>
      <a:p>
        <a:r>
          <a:rPr lang="ja-JP" altLang="en-US"/>
          <a:t>cut</a:t>
        </a:r>
      </a:p>
    </p188:txBody>
  </p188:cm>
</p188:cmLst>
</file>

<file path=ppt/comments/modernComment_10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17EEE21-EFB1-4445-B50B-B37F5E2BEAFC}" authorId="{1FEABBAC-0FBD-1A3C-BDF4-6918EA878AE3}" created="2025-05-23T02:19:28.79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9"/>
      <ac:spMk id="10" creationId="{E2EC11D3-85D6-1EA3-598F-CDF43BCF275B}"/>
    </ac:deMkLst>
    <p188:txBody>
      <a:bodyPr/>
      <a:lstStyle/>
      <a:p>
        <a:r>
          <a:rPr lang="ja-JP" altLang="en-US"/>
          <a:t>cut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774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2E2A-E102-4809-A79C-06C7F6BA9BFF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1F01D-A66D-44A2-918F-715D37030F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08300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2E2A-E102-4809-A79C-06C7F6BA9BFF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1F01D-A66D-44A2-918F-715D37030F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71744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2E2A-E102-4809-A79C-06C7F6BA9BFF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1F01D-A66D-44A2-918F-715D37030F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56638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9779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194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015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871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700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197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510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2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2E2A-E102-4809-A79C-06C7F6BA9BFF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1F01D-A66D-44A2-918F-715D37030F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730477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0986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2E2A-E102-4809-A79C-06C7F6BA9BFF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1F01D-A66D-44A2-918F-715D37030F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293079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2E2A-E102-4809-A79C-06C7F6BA9BFF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1F01D-A66D-44A2-918F-715D37030F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027828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2E2A-E102-4809-A79C-06C7F6BA9BFF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1F01D-A66D-44A2-918F-715D37030F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259633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2E2A-E102-4809-A79C-06C7F6BA9BFF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1F01D-A66D-44A2-918F-715D37030F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67982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2E2A-E102-4809-A79C-06C7F6BA9BFF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1F01D-A66D-44A2-918F-715D37030F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23431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2E2A-E102-4809-A79C-06C7F6BA9BFF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1F01D-A66D-44A2-918F-715D37030F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44282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2E2A-E102-4809-A79C-06C7F6BA9BFF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1F01D-A66D-44A2-918F-715D37030F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515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A62E2A-E102-4809-A79C-06C7F6BA9BFF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21F01D-A66D-44A2-918F-715D37030F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946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6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kumimoji="1"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kumimoji="1"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kumimoji="1"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18/10/relationships/comments" Target="../comments/modernComment_109_0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76406" y="3215338"/>
            <a:ext cx="8562108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6000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Apple Watch SE</a:t>
            </a:r>
          </a:p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 </a:t>
            </a:r>
            <a:r>
              <a:rPr lang="ja-JP" altLang="en-US" sz="4400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～</a:t>
            </a:r>
            <a:r>
              <a:rPr lang="en-US" sz="4400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GPS Model </a:t>
            </a:r>
            <a:r>
              <a:rPr lang="ja-JP" altLang="en-US" sz="4400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＆ </a:t>
            </a:r>
            <a:r>
              <a:rPr lang="en-US" sz="4400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44mm</a:t>
            </a:r>
            <a:r>
              <a:rPr lang="ja-JP" altLang="en-US" sz="4400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 </a:t>
            </a:r>
            <a:r>
              <a:rPr lang="en-US" altLang="ja-JP" sz="4400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Model</a:t>
            </a:r>
            <a:r>
              <a:rPr lang="ja-JP" altLang="en-US" sz="4400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～</a:t>
            </a:r>
            <a:endParaRPr lang="en-US" sz="4400" dirty="0">
              <a:latin typeface="+mn-ea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D45917-BD20-38E9-D546-DFE7F8022232}"/>
              </a:ext>
            </a:extLst>
          </p:cNvPr>
          <p:cNvSpPr txBox="1"/>
          <p:nvPr/>
        </p:nvSpPr>
        <p:spPr>
          <a:xfrm>
            <a:off x="10585206" y="7481455"/>
            <a:ext cx="393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+mn-ea"/>
              </a:rPr>
              <a:t>35625277  Natsuki Kimura</a:t>
            </a:r>
            <a:endParaRPr kumimoji="1" lang="ja-JP" altLang="en-US" sz="2400" dirty="0"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2329498"/>
            <a:ext cx="4360100" cy="781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latin typeface="+mn-ea"/>
                <a:cs typeface="Mona Sans Semi Bold" pitchFamily="34" charset="-120"/>
              </a:rPr>
              <a:t>Conclusion</a:t>
            </a:r>
            <a:endParaRPr lang="en-US" sz="6000" b="1" dirty="0">
              <a:latin typeface="+mn-ea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5C8CC93-2703-6806-85F9-E5A46238CBB6}"/>
              </a:ext>
            </a:extLst>
          </p:cNvPr>
          <p:cNvSpPr txBox="1"/>
          <p:nvPr/>
        </p:nvSpPr>
        <p:spPr>
          <a:xfrm>
            <a:off x="6791218" y="3791634"/>
            <a:ext cx="4764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・ </a:t>
            </a:r>
            <a:r>
              <a:rPr kumimoji="1" lang="en-US" altLang="ja-JP" sz="3600" dirty="0"/>
              <a:t>specification</a:t>
            </a:r>
            <a:endParaRPr kumimoji="1" lang="ja-JP" altLang="en-US" sz="3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21F866-B6EB-94F6-9AFD-A92A493646BF}"/>
              </a:ext>
            </a:extLst>
          </p:cNvPr>
          <p:cNvSpPr txBox="1"/>
          <p:nvPr/>
        </p:nvSpPr>
        <p:spPr>
          <a:xfrm>
            <a:off x="6791218" y="4979832"/>
            <a:ext cx="34948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600" dirty="0"/>
              <a:t>・ </a:t>
            </a:r>
            <a:r>
              <a:rPr lang="en-US" altLang="ja-JP" sz="3600" dirty="0"/>
              <a:t>material</a:t>
            </a:r>
            <a:endParaRPr lang="ja-JP" altLang="en-US" sz="36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AD76B92-92C4-553B-2E5E-DEB9E3B65BCB}"/>
              </a:ext>
            </a:extLst>
          </p:cNvPr>
          <p:cNvSpPr txBox="1"/>
          <p:nvPr/>
        </p:nvSpPr>
        <p:spPr>
          <a:xfrm>
            <a:off x="6791218" y="6168030"/>
            <a:ext cx="5054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600" dirty="0"/>
              <a:t>・ </a:t>
            </a:r>
            <a:r>
              <a:rPr lang="en-US" altLang="ja-JP" sz="3600" dirty="0"/>
              <a:t>Multiple functions</a:t>
            </a:r>
            <a:endParaRPr lang="ja-JP" altLang="en-US" sz="3600" dirty="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8404"/>
            <a:ext cx="80938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b="1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Uses of Apple Watch SE</a:t>
            </a:r>
            <a:endParaRPr lang="en-US" sz="5400" b="1" dirty="0">
              <a:latin typeface="+mn-ea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95886" y="2921343"/>
            <a:ext cx="6480000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pPr algn="ctr"/>
            <a:endParaRPr lang="ja-JP" altLang="en-US">
              <a:latin typeface="+mn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2083118" y="3423965"/>
            <a:ext cx="350553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B3535"/>
                </a:solidFill>
                <a:latin typeface="+mn-ea"/>
                <a:cs typeface="Red Hat Text" pitchFamily="34" charset="-120"/>
              </a:rPr>
              <a:t>Activity Tracking</a:t>
            </a:r>
            <a:endParaRPr lang="en-US" sz="3200" b="1" dirty="0">
              <a:latin typeface="+mn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1995835" y="3656197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2400" dirty="0">
              <a:solidFill>
                <a:srgbClr val="3B3535"/>
              </a:solidFill>
              <a:latin typeface="+mn-ea"/>
              <a:cs typeface="Roboto Light" pitchFamily="34" charset="-120"/>
            </a:endParaRPr>
          </a:p>
          <a:p>
            <a:pPr marL="0" indent="0" algn="ctr">
              <a:lnSpc>
                <a:spcPts val="3000"/>
              </a:lnSpc>
              <a:buNone/>
            </a:pPr>
            <a:endParaRPr lang="en-US" sz="2400" dirty="0">
              <a:latin typeface="+mn-ea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554515" y="2921343"/>
            <a:ext cx="6480000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pPr algn="ctr"/>
            <a:endParaRPr lang="ja-JP" altLang="en-US">
              <a:latin typeface="+mn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9386423" y="34239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B3535"/>
                </a:solidFill>
                <a:latin typeface="+mn-ea"/>
                <a:cs typeface="Red Hat Text" pitchFamily="34" charset="-120"/>
              </a:rPr>
              <a:t>Health Monitoring</a:t>
            </a:r>
            <a:endParaRPr lang="en-US" sz="3200" b="1" dirty="0">
              <a:latin typeface="+mn-ea"/>
            </a:endParaRPr>
          </a:p>
        </p:txBody>
      </p:sp>
      <p:sp>
        <p:nvSpPr>
          <p:cNvPr id="8" name="Text 6"/>
          <p:cNvSpPr/>
          <p:nvPr/>
        </p:nvSpPr>
        <p:spPr>
          <a:xfrm>
            <a:off x="8954464" y="3656197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2400" dirty="0">
              <a:solidFill>
                <a:srgbClr val="3B3535"/>
              </a:solidFill>
              <a:latin typeface="+mn-ea"/>
              <a:cs typeface="Roboto Light" pitchFamily="34" charset="-120"/>
            </a:endParaRPr>
          </a:p>
          <a:p>
            <a:pPr marL="0" indent="0" algn="ctr">
              <a:lnSpc>
                <a:spcPts val="3000"/>
              </a:lnSpc>
              <a:buNone/>
            </a:pPr>
            <a:endParaRPr lang="en-US" sz="2400" dirty="0">
              <a:latin typeface="+mn-ea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95886" y="5378392"/>
            <a:ext cx="6480000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pPr algn="ctr"/>
            <a:endParaRPr lang="ja-JP" altLang="en-US">
              <a:latin typeface="+mn-e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2222232" y="5881014"/>
            <a:ext cx="32273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B3535"/>
                </a:solidFill>
                <a:latin typeface="+mn-ea"/>
                <a:cs typeface="Red Hat Text" pitchFamily="34" charset="-120"/>
              </a:rPr>
              <a:t>Smartphone Notifications</a:t>
            </a:r>
            <a:endParaRPr lang="en-US" sz="3200" b="1" dirty="0">
              <a:latin typeface="+mn-ea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554515" y="5378391"/>
            <a:ext cx="6480000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pPr algn="ctr"/>
            <a:endParaRPr lang="ja-JP" altLang="en-US">
              <a:latin typeface="+mn-ea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386423" y="58810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B3535"/>
                </a:solidFill>
                <a:latin typeface="+mn-ea"/>
                <a:cs typeface="Red Hat Text" pitchFamily="34" charset="-120"/>
              </a:rPr>
              <a:t>Apple Pay</a:t>
            </a:r>
            <a:endParaRPr lang="en-US" sz="3200" b="1" dirty="0"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76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570" y="494355"/>
            <a:ext cx="7556421" cy="923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latin typeface="+mn-ea"/>
                <a:cs typeface="Mona Sans Semi Bold" pitchFamily="34" charset="-120"/>
              </a:rPr>
              <a:t>Specifications</a:t>
            </a:r>
            <a:endParaRPr lang="en-US" sz="5400" b="1" dirty="0">
              <a:latin typeface="+mn-ea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1BCAED3D-0B6C-31C3-6A24-C85640059ABD}"/>
              </a:ext>
            </a:extLst>
          </p:cNvPr>
          <p:cNvGrpSpPr/>
          <p:nvPr/>
        </p:nvGrpSpPr>
        <p:grpSpPr>
          <a:xfrm>
            <a:off x="6272570" y="1829605"/>
            <a:ext cx="7556421" cy="2616518"/>
            <a:chOff x="6280190" y="3685342"/>
            <a:chExt cx="7556421" cy="2616518"/>
          </a:xfrm>
        </p:grpSpPr>
        <p:sp>
          <p:nvSpPr>
            <p:cNvPr id="4" name="Shape 1"/>
            <p:cNvSpPr/>
            <p:nvPr/>
          </p:nvSpPr>
          <p:spPr>
            <a:xfrm>
              <a:off x="6280190" y="3685342"/>
              <a:ext cx="7556421" cy="2616518"/>
            </a:xfrm>
            <a:prstGeom prst="roundRect">
              <a:avLst>
                <a:gd name="adj" fmla="val 3641"/>
              </a:avLst>
            </a:prstGeom>
            <a:noFill/>
            <a:ln w="7620">
              <a:solidFill>
                <a:srgbClr val="FFFFFF">
                  <a:alpha val="24000"/>
                </a:srgbClr>
              </a:solidFill>
              <a:prstDash val="solid"/>
            </a:ln>
          </p:spPr>
          <p:txBody>
            <a:bodyPr/>
            <a:lstStyle/>
            <a:p>
              <a:endParaRPr lang="ja-JP" altLang="en-US" sz="3200">
                <a:latin typeface="+mn-ea"/>
              </a:endParaRPr>
            </a:p>
          </p:txBody>
        </p:sp>
        <p:sp>
          <p:nvSpPr>
            <p:cNvPr id="5" name="Shape 2"/>
            <p:cNvSpPr/>
            <p:nvPr/>
          </p:nvSpPr>
          <p:spPr>
            <a:xfrm>
              <a:off x="6287810" y="3692962"/>
              <a:ext cx="7541181" cy="650319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ja-JP" altLang="en-US" sz="3200">
                <a:latin typeface="+mn-ea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6514624" y="3836670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3200" dirty="0">
                  <a:solidFill>
                    <a:srgbClr val="8F8F8F"/>
                  </a:solidFill>
                  <a:latin typeface="+mn-ea"/>
                  <a:cs typeface="Funnel Sans" pitchFamily="34" charset="-120"/>
                </a:rPr>
                <a:t>Weight</a:t>
              </a:r>
              <a:endParaRPr lang="en-US" sz="3200" dirty="0">
                <a:latin typeface="+mn-ea"/>
              </a:endParaRPr>
            </a:p>
          </p:txBody>
        </p:sp>
        <p:sp>
          <p:nvSpPr>
            <p:cNvPr id="7" name="Text 4"/>
            <p:cNvSpPr/>
            <p:nvPr/>
          </p:nvSpPr>
          <p:spPr>
            <a:xfrm>
              <a:off x="10289024" y="3836670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3200" dirty="0">
                  <a:solidFill>
                    <a:srgbClr val="8F8F8F"/>
                  </a:solidFill>
                  <a:latin typeface="+mn-ea"/>
                  <a:cs typeface="Funnel Sans" pitchFamily="34" charset="-120"/>
                </a:rPr>
                <a:t>33g</a:t>
              </a:r>
              <a:endParaRPr lang="en-US" sz="3200" dirty="0">
                <a:latin typeface="+mn-ea"/>
              </a:endParaRPr>
            </a:p>
          </p:txBody>
        </p:sp>
        <p:sp>
          <p:nvSpPr>
            <p:cNvPr id="8" name="Shape 5"/>
            <p:cNvSpPr/>
            <p:nvPr/>
          </p:nvSpPr>
          <p:spPr>
            <a:xfrm>
              <a:off x="6287810" y="4343281"/>
              <a:ext cx="7541181" cy="650319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  <p:txBody>
            <a:bodyPr/>
            <a:lstStyle/>
            <a:p>
              <a:endParaRPr lang="ja-JP" altLang="en-US" sz="3200">
                <a:latin typeface="+mn-ea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6514624" y="4486989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3200" dirty="0">
                  <a:solidFill>
                    <a:srgbClr val="8F8F8F"/>
                  </a:solidFill>
                  <a:latin typeface="+mn-ea"/>
                  <a:cs typeface="Funnel Sans" pitchFamily="34" charset="-120"/>
                </a:rPr>
                <a:t>Thickness</a:t>
              </a:r>
              <a:endParaRPr lang="en-US" sz="3200" dirty="0">
                <a:latin typeface="+mn-ea"/>
              </a:endParaRPr>
            </a:p>
          </p:txBody>
        </p:sp>
        <p:sp>
          <p:nvSpPr>
            <p:cNvPr id="10" name="Text 7"/>
            <p:cNvSpPr/>
            <p:nvPr/>
          </p:nvSpPr>
          <p:spPr>
            <a:xfrm>
              <a:off x="10289024" y="4486989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3200" dirty="0">
                  <a:solidFill>
                    <a:srgbClr val="8F8F8F"/>
                  </a:solidFill>
                  <a:latin typeface="+mn-ea"/>
                  <a:cs typeface="Funnel Sans" pitchFamily="34" charset="-120"/>
                </a:rPr>
                <a:t>10.7mm</a:t>
              </a:r>
              <a:endParaRPr lang="en-US" sz="3200" dirty="0">
                <a:latin typeface="+mn-ea"/>
              </a:endParaRPr>
            </a:p>
          </p:txBody>
        </p:sp>
        <p:sp>
          <p:nvSpPr>
            <p:cNvPr id="11" name="Shape 8"/>
            <p:cNvSpPr/>
            <p:nvPr/>
          </p:nvSpPr>
          <p:spPr>
            <a:xfrm>
              <a:off x="6287810" y="4993600"/>
              <a:ext cx="7541181" cy="650319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ja-JP" altLang="en-US" sz="3200">
                <a:latin typeface="+mn-ea"/>
              </a:endParaRPr>
            </a:p>
          </p:txBody>
        </p:sp>
        <p:sp>
          <p:nvSpPr>
            <p:cNvPr id="12" name="Text 9"/>
            <p:cNvSpPr/>
            <p:nvPr/>
          </p:nvSpPr>
          <p:spPr>
            <a:xfrm>
              <a:off x="6514624" y="5137309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3200" dirty="0">
                  <a:solidFill>
                    <a:srgbClr val="8F8F8F"/>
                  </a:solidFill>
                  <a:latin typeface="+mn-ea"/>
                  <a:cs typeface="Funnel Sans" pitchFamily="34" charset="-120"/>
                </a:rPr>
                <a:t>Screen Size</a:t>
              </a:r>
              <a:endParaRPr lang="en-US" sz="3200" dirty="0">
                <a:latin typeface="+mn-ea"/>
              </a:endParaRPr>
            </a:p>
          </p:txBody>
        </p:sp>
        <p:sp>
          <p:nvSpPr>
            <p:cNvPr id="13" name="Text 10"/>
            <p:cNvSpPr/>
            <p:nvPr/>
          </p:nvSpPr>
          <p:spPr>
            <a:xfrm>
              <a:off x="10289024" y="5137309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3200" dirty="0">
                  <a:solidFill>
                    <a:srgbClr val="8F8F8F"/>
                  </a:solidFill>
                  <a:latin typeface="+mn-ea"/>
                  <a:cs typeface="Funnel Sans" pitchFamily="34" charset="-120"/>
                </a:rPr>
                <a:t>44mm x 38mm</a:t>
              </a:r>
              <a:endParaRPr lang="en-US" sz="3200" dirty="0">
                <a:latin typeface="+mn-ea"/>
              </a:endParaRPr>
            </a:p>
          </p:txBody>
        </p:sp>
        <p:sp>
          <p:nvSpPr>
            <p:cNvPr id="14" name="Shape 11"/>
            <p:cNvSpPr/>
            <p:nvPr/>
          </p:nvSpPr>
          <p:spPr>
            <a:xfrm>
              <a:off x="6287810" y="5619281"/>
              <a:ext cx="7541181" cy="650319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  <p:txBody>
            <a:bodyPr/>
            <a:lstStyle/>
            <a:p>
              <a:endParaRPr lang="ja-JP" altLang="en-US" sz="3200">
                <a:latin typeface="+mn-ea"/>
              </a:endParaRPr>
            </a:p>
          </p:txBody>
        </p:sp>
        <p:sp>
          <p:nvSpPr>
            <p:cNvPr id="15" name="Text 12"/>
            <p:cNvSpPr/>
            <p:nvPr/>
          </p:nvSpPr>
          <p:spPr>
            <a:xfrm>
              <a:off x="6514624" y="5787628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3200" dirty="0">
                  <a:solidFill>
                    <a:srgbClr val="8F8F8F"/>
                  </a:solidFill>
                  <a:latin typeface="+mn-ea"/>
                  <a:cs typeface="Funnel Sans" pitchFamily="34" charset="-120"/>
                </a:rPr>
                <a:t>Battery Life</a:t>
              </a:r>
              <a:endParaRPr lang="en-US" sz="3200" dirty="0">
                <a:latin typeface="+mn-ea"/>
              </a:endParaRPr>
            </a:p>
          </p:txBody>
        </p:sp>
        <p:sp>
          <p:nvSpPr>
            <p:cNvPr id="16" name="Text 13"/>
            <p:cNvSpPr/>
            <p:nvPr/>
          </p:nvSpPr>
          <p:spPr>
            <a:xfrm>
              <a:off x="10289024" y="5787628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3200" dirty="0">
                  <a:solidFill>
                    <a:srgbClr val="8F8F8F"/>
                  </a:solidFill>
                  <a:latin typeface="+mn-ea"/>
                  <a:cs typeface="Funnel Sans" pitchFamily="34" charset="-120"/>
                </a:rPr>
                <a:t>Up to 18 hours</a:t>
              </a:r>
              <a:endParaRPr lang="en-US" sz="3200" dirty="0">
                <a:latin typeface="+mn-ea"/>
              </a:endParaRPr>
            </a:p>
          </p:txBody>
        </p:sp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36BB8C9F-8B86-4EFE-0352-2186F2EEC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4527" y="4515770"/>
            <a:ext cx="2591162" cy="2934109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103D05BD-9383-D9F8-9D60-592E39129AC0}"/>
              </a:ext>
            </a:extLst>
          </p:cNvPr>
          <p:cNvCxnSpPr>
            <a:cxnSpLocks/>
          </p:cNvCxnSpPr>
          <p:nvPr/>
        </p:nvCxnSpPr>
        <p:spPr>
          <a:xfrm>
            <a:off x="8566940" y="4542934"/>
            <a:ext cx="0" cy="27733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C6F5808-3447-D5F2-AB61-C9E889556DD6}"/>
              </a:ext>
            </a:extLst>
          </p:cNvPr>
          <p:cNvCxnSpPr>
            <a:cxnSpLocks/>
          </p:cNvCxnSpPr>
          <p:nvPr/>
        </p:nvCxnSpPr>
        <p:spPr>
          <a:xfrm>
            <a:off x="8127551" y="4549028"/>
            <a:ext cx="313508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978B6252-C9F6-C6D8-3DE4-EB751E3A8319}"/>
              </a:ext>
            </a:extLst>
          </p:cNvPr>
          <p:cNvCxnSpPr>
            <a:cxnSpLocks/>
          </p:cNvCxnSpPr>
          <p:nvPr/>
        </p:nvCxnSpPr>
        <p:spPr>
          <a:xfrm>
            <a:off x="8127552" y="7316306"/>
            <a:ext cx="313508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7AE97FBD-F474-59E0-D260-0F4C3C5B59FF}"/>
              </a:ext>
            </a:extLst>
          </p:cNvPr>
          <p:cNvCxnSpPr>
            <a:cxnSpLocks/>
          </p:cNvCxnSpPr>
          <p:nvPr/>
        </p:nvCxnSpPr>
        <p:spPr>
          <a:xfrm>
            <a:off x="11262637" y="4548638"/>
            <a:ext cx="0" cy="360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8C7C1EC-58A7-5A65-42D2-53DD5DCB4635}"/>
              </a:ext>
            </a:extLst>
          </p:cNvPr>
          <p:cNvCxnSpPr>
            <a:cxnSpLocks/>
          </p:cNvCxnSpPr>
          <p:nvPr/>
        </p:nvCxnSpPr>
        <p:spPr>
          <a:xfrm>
            <a:off x="8895486" y="4541458"/>
            <a:ext cx="0" cy="360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221D5C8C-C36B-507E-2240-B2EA70064F0F}"/>
              </a:ext>
            </a:extLst>
          </p:cNvPr>
          <p:cNvCxnSpPr>
            <a:cxnSpLocks/>
          </p:cNvCxnSpPr>
          <p:nvPr/>
        </p:nvCxnSpPr>
        <p:spPr>
          <a:xfrm flipV="1">
            <a:off x="8895486" y="7702068"/>
            <a:ext cx="2367151" cy="71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49CD3DB-CAF4-92F5-75A8-51A7960851C1}"/>
              </a:ext>
            </a:extLst>
          </p:cNvPr>
          <p:cNvSpPr txBox="1"/>
          <p:nvPr/>
        </p:nvSpPr>
        <p:spPr>
          <a:xfrm>
            <a:off x="7267378" y="5635659"/>
            <a:ext cx="1345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+mn-ea"/>
              </a:rPr>
              <a:t>44mm</a:t>
            </a:r>
            <a:endParaRPr kumimoji="1" lang="ja-JP" altLang="en-US" sz="3200" dirty="0">
              <a:latin typeface="+mn-ea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1B64927-C2EE-4682-BDA7-4288D2B8B939}"/>
              </a:ext>
            </a:extLst>
          </p:cNvPr>
          <p:cNvSpPr txBox="1"/>
          <p:nvPr/>
        </p:nvSpPr>
        <p:spPr>
          <a:xfrm>
            <a:off x="9417663" y="7647780"/>
            <a:ext cx="1345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+mn-ea"/>
              </a:rPr>
              <a:t>38mm</a:t>
            </a:r>
            <a:endParaRPr kumimoji="1" lang="ja-JP" altLang="en-US" sz="3200" dirty="0"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latin typeface="+mn-ea"/>
                <a:cs typeface="Mona Sans Semi Bold" pitchFamily="34" charset="-120"/>
              </a:rPr>
              <a:t>Materials</a:t>
            </a:r>
            <a:endParaRPr lang="en-US" sz="5400" b="1" dirty="0">
              <a:latin typeface="+mn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+mn-ea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37724" y="66143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altLang="ja-JP" sz="2400" dirty="0">
                <a:latin typeface="+mn-ea"/>
                <a:cs typeface="Roboto Light" panose="02000000000000000000" pitchFamily="2" charset="0"/>
              </a:rPr>
              <a:t>Stainless steel or silicon or nylon</a:t>
            </a: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9D20D2EE-F4D8-B64F-6174-D46100067E15}"/>
              </a:ext>
            </a:extLst>
          </p:cNvPr>
          <p:cNvSpPr/>
          <p:nvPr/>
        </p:nvSpPr>
        <p:spPr>
          <a:xfrm>
            <a:off x="1629490" y="3599259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Case</a:t>
            </a:r>
            <a:endParaRPr lang="en-US" sz="3200" dirty="0">
              <a:latin typeface="+mn-ea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BD6AF238-AD57-D1FA-7DB1-54ECA3D56554}"/>
              </a:ext>
            </a:extLst>
          </p:cNvPr>
          <p:cNvSpPr/>
          <p:nvPr/>
        </p:nvSpPr>
        <p:spPr>
          <a:xfrm>
            <a:off x="1629490" y="5741670"/>
            <a:ext cx="2800826" cy="4099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Bands</a:t>
            </a:r>
            <a:endParaRPr lang="en-US" sz="3200" dirty="0">
              <a:latin typeface="+mn-ea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CB0196D3-1056-E49B-6127-280E706CB3BA}"/>
              </a:ext>
            </a:extLst>
          </p:cNvPr>
          <p:cNvSpPr/>
          <p:nvPr/>
        </p:nvSpPr>
        <p:spPr>
          <a:xfrm>
            <a:off x="5469136" y="359925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Display</a:t>
            </a:r>
            <a:endParaRPr lang="en-US" sz="3200" dirty="0">
              <a:latin typeface="+mn-ea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4B06DFE2-DDD9-8624-55F2-474C63C7C150}"/>
              </a:ext>
            </a:extLst>
          </p:cNvPr>
          <p:cNvSpPr/>
          <p:nvPr/>
        </p:nvSpPr>
        <p:spPr>
          <a:xfrm>
            <a:off x="837724" y="4498155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+mn-ea"/>
                <a:cs typeface="Roboto Light" pitchFamily="34" charset="-120"/>
              </a:rPr>
              <a:t>100% recycled aluminum</a:t>
            </a:r>
            <a:endParaRPr lang="en-US" sz="2400" dirty="0">
              <a:latin typeface="+mn-ea"/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BDD33F4B-BAAE-2BE9-ACC2-5E8E8291FA0D}"/>
              </a:ext>
            </a:extLst>
          </p:cNvPr>
          <p:cNvSpPr/>
          <p:nvPr/>
        </p:nvSpPr>
        <p:spPr>
          <a:xfrm>
            <a:off x="4803214" y="4504547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+mn-ea"/>
                <a:cs typeface="Roboto Light" pitchFamily="34" charset="-120"/>
              </a:rPr>
              <a:t>Ion-X strengthened glass</a:t>
            </a:r>
            <a:endParaRPr lang="en-US" sz="2400" dirty="0"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855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b="1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Heart Rate Monitoring</a:t>
            </a:r>
            <a:endParaRPr lang="en-US" sz="5400" b="1" dirty="0">
              <a:latin typeface="+mn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3" y="320891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1615558" y="333868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+mn-ea"/>
                <a:cs typeface="Red Hat Text" pitchFamily="34" charset="-120"/>
              </a:rPr>
              <a:t>Optical Sensor</a:t>
            </a:r>
            <a:endParaRPr lang="en-US" sz="3200" dirty="0">
              <a:latin typeface="+mn-ea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37724" y="485794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1615559" y="4987713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+mn-ea"/>
                <a:cs typeface="Red Hat Text" pitchFamily="34" charset="-120"/>
              </a:rPr>
              <a:t>Alerts</a:t>
            </a:r>
            <a:endParaRPr lang="en-US" sz="3200" dirty="0">
              <a:latin typeface="+mn-ea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37724" y="639920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615559" y="65289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+mn-ea"/>
                <a:cs typeface="Red Hat Text" pitchFamily="34" charset="-120"/>
              </a:rPr>
              <a:t>Irregular Rhythm</a:t>
            </a:r>
            <a:endParaRPr lang="en-US" sz="3200" dirty="0"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647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104" y="3617000"/>
            <a:ext cx="6834664" cy="697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5400" b="1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Activity &amp; Exercise Tracking</a:t>
            </a:r>
            <a:endParaRPr lang="en-US" sz="5400" b="1" dirty="0">
              <a:latin typeface="+mn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0104" y="6893282"/>
            <a:ext cx="2975729" cy="237173"/>
          </a:xfrm>
          <a:prstGeom prst="roundRect">
            <a:avLst>
              <a:gd name="adj" fmla="val 15001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922794" y="7379474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+mn-ea"/>
                <a:cs typeface="Red Hat Text" pitchFamily="34" charset="-120"/>
              </a:rPr>
              <a:t>Records</a:t>
            </a:r>
            <a:endParaRPr lang="en-US" sz="3200" dirty="0">
              <a:latin typeface="+mn-ea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161592" y="6311743"/>
            <a:ext cx="2975729" cy="237173"/>
          </a:xfrm>
          <a:prstGeom prst="roundRect">
            <a:avLst>
              <a:gd name="adj" fmla="val 15001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47436" y="6804841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+mn-ea"/>
                <a:cs typeface="Red Hat Text" pitchFamily="34" charset="-120"/>
              </a:rPr>
              <a:t>GPS Tracking</a:t>
            </a:r>
            <a:endParaRPr lang="en-US" sz="3200" dirty="0">
              <a:latin typeface="+mn-ea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93079" y="5718915"/>
            <a:ext cx="2975729" cy="237173"/>
          </a:xfrm>
          <a:prstGeom prst="roundRect">
            <a:avLst>
              <a:gd name="adj" fmla="val 15001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85769" y="6205444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+mn-ea"/>
                <a:cs typeface="Red Hat Text" pitchFamily="34" charset="-120"/>
              </a:rPr>
              <a:t>Motivation</a:t>
            </a:r>
            <a:endParaRPr lang="en-US" sz="3200" dirty="0">
              <a:latin typeface="+mn-ea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0824567" y="5171244"/>
            <a:ext cx="2975729" cy="237173"/>
          </a:xfrm>
          <a:prstGeom prst="roundRect">
            <a:avLst>
              <a:gd name="adj" fmla="val 15001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ja-JP" altLang="en-US">
              <a:latin typeface="+mn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917257" y="5664678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+mn-ea"/>
                <a:cs typeface="Red Hat Text" pitchFamily="34" charset="-120"/>
              </a:rPr>
              <a:t>Analysis</a:t>
            </a:r>
            <a:endParaRPr lang="en-US" sz="3200" dirty="0">
              <a:latin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74423"/>
            <a:ext cx="7556421" cy="759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latin typeface="+mn-ea"/>
                <a:cs typeface="Mona Sans Semi Bold" pitchFamily="34" charset="-120"/>
              </a:rPr>
              <a:t>Connectivity</a:t>
            </a:r>
            <a:endParaRPr lang="en-US" sz="5400" b="1" dirty="0">
              <a:latin typeface="+mn-ea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84114" y="34555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latin typeface="+mn-ea"/>
                <a:cs typeface="Mona Sans Semi Bold" pitchFamily="34" charset="-120"/>
              </a:rPr>
              <a:t>Calls &amp; Messages</a:t>
            </a:r>
            <a:endParaRPr lang="en-US" sz="3200" dirty="0">
              <a:latin typeface="+mn-ea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584114" y="48164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latin typeface="+mn-ea"/>
                <a:cs typeface="Mona Sans Semi Bold" pitchFamily="34" charset="-120"/>
              </a:rPr>
              <a:t>Siri Integration</a:t>
            </a:r>
            <a:endParaRPr lang="en-US" sz="3200" dirty="0">
              <a:latin typeface="+mn-ea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584114" y="6177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latin typeface="+mn-ea"/>
                <a:cs typeface="Mona Sans Semi Bold" pitchFamily="34" charset="-120"/>
              </a:rPr>
              <a:t>Media Control</a:t>
            </a:r>
            <a:endParaRPr lang="en-US" sz="3200" dirty="0"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8671"/>
            <a:ext cx="677096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b="1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Sleep Tracking Capabilities</a:t>
            </a:r>
            <a:endParaRPr lang="en-US" sz="5400" b="1" dirty="0"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62" y="3544372"/>
            <a:ext cx="7772876" cy="77728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20314" y="6062782"/>
            <a:ext cx="403860" cy="504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150" dirty="0">
                <a:solidFill>
                  <a:srgbClr val="3B3535"/>
                </a:solidFill>
                <a:latin typeface="+mn-ea"/>
                <a:cs typeface="Red Hat Text" pitchFamily="34" charset="-120"/>
              </a:rPr>
              <a:t>1</a:t>
            </a:r>
            <a:endParaRPr lang="en-US" sz="3150" dirty="0">
              <a:latin typeface="+mn-ea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62" y="3544372"/>
            <a:ext cx="7772876" cy="77728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97773" y="4485323"/>
            <a:ext cx="403860" cy="504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150" dirty="0">
                <a:solidFill>
                  <a:srgbClr val="3B3535"/>
                </a:solidFill>
                <a:latin typeface="+mn-ea"/>
                <a:cs typeface="Red Hat Text" pitchFamily="34" charset="-120"/>
              </a:rPr>
              <a:t>2</a:t>
            </a:r>
            <a:endParaRPr lang="en-US" sz="3150" dirty="0">
              <a:latin typeface="+mn-ea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762" y="3544372"/>
            <a:ext cx="7772876" cy="77728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28648" y="4485323"/>
            <a:ext cx="403860" cy="504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150" dirty="0">
                <a:solidFill>
                  <a:srgbClr val="3B3535"/>
                </a:solidFill>
                <a:latin typeface="+mn-ea"/>
                <a:cs typeface="Red Hat Text" pitchFamily="34" charset="-120"/>
              </a:rPr>
              <a:t>3</a:t>
            </a:r>
            <a:endParaRPr lang="en-US" sz="3150" dirty="0">
              <a:latin typeface="+mn-ea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762" y="3544372"/>
            <a:ext cx="7772876" cy="77728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06107" y="6062782"/>
            <a:ext cx="403860" cy="504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150" dirty="0">
                <a:solidFill>
                  <a:srgbClr val="3B3535"/>
                </a:solidFill>
                <a:latin typeface="+mn-ea"/>
                <a:cs typeface="Red Hat Text" pitchFamily="34" charset="-120"/>
              </a:rPr>
              <a:t>4</a:t>
            </a:r>
            <a:endParaRPr lang="en-US" sz="3150" dirty="0">
              <a:latin typeface="+mn-ea"/>
            </a:endParaRPr>
          </a:p>
        </p:txBody>
      </p:sp>
      <p:sp>
        <p:nvSpPr>
          <p:cNvPr id="11" name="Text 5"/>
          <p:cNvSpPr/>
          <p:nvPr/>
        </p:nvSpPr>
        <p:spPr>
          <a:xfrm>
            <a:off x="837724" y="57560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Total Sleep</a:t>
            </a:r>
            <a:endParaRPr lang="en-US" sz="3200" dirty="0">
              <a:latin typeface="+mn-ea"/>
            </a:endParaRPr>
          </a:p>
        </p:txBody>
      </p:sp>
      <p:sp>
        <p:nvSpPr>
          <p:cNvPr id="13" name="Text 7"/>
          <p:cNvSpPr/>
          <p:nvPr/>
        </p:nvSpPr>
        <p:spPr>
          <a:xfrm>
            <a:off x="3352085" y="3245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Sleep Quality</a:t>
            </a:r>
            <a:endParaRPr lang="en-US" sz="3200" dirty="0">
              <a:latin typeface="+mn-ea"/>
            </a:endParaRPr>
          </a:p>
        </p:txBody>
      </p:sp>
      <p:sp>
        <p:nvSpPr>
          <p:cNvPr id="15" name="Text 9"/>
          <p:cNvSpPr/>
          <p:nvPr/>
        </p:nvSpPr>
        <p:spPr>
          <a:xfrm>
            <a:off x="8462132" y="32458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Heart Rate</a:t>
            </a:r>
            <a:endParaRPr lang="en-US" sz="3200" dirty="0">
              <a:latin typeface="+mn-ea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10876419" y="57179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Trends</a:t>
            </a:r>
            <a:endParaRPr lang="en-US" sz="3200" dirty="0"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01597"/>
            <a:ext cx="601801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+mn-ea"/>
                <a:cs typeface="Red Hat Text" pitchFamily="34" charset="-120"/>
              </a:rPr>
              <a:t>Apple Pay Compatibility</a:t>
            </a:r>
            <a:endParaRPr lang="en-US" sz="4400" dirty="0">
              <a:latin typeface="+mn-ea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91597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6016228"/>
            <a:ext cx="217658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+mn-ea"/>
                <a:cs typeface="Red Hat Text" pitchFamily="34" charset="-120"/>
              </a:rPr>
              <a:t>Payment Cards</a:t>
            </a:r>
            <a:endParaRPr lang="en-US" sz="2400" dirty="0">
              <a:latin typeface="+mn-ea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583" y="591597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122307" y="6016228"/>
            <a:ext cx="217658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+mn-ea"/>
                <a:cs typeface="Red Hat Text" pitchFamily="34" charset="-120"/>
              </a:rPr>
              <a:t>Contactless Payments</a:t>
            </a:r>
            <a:endParaRPr lang="en-US" sz="2400" dirty="0">
              <a:latin typeface="+mn-ea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743" y="5915978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02466" y="6016228"/>
            <a:ext cx="217658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+mn-ea"/>
                <a:cs typeface="Red Hat Text" pitchFamily="34" charset="-120"/>
              </a:rPr>
              <a:t>Standalone Use</a:t>
            </a:r>
            <a:endParaRPr lang="en-US" sz="2400" dirty="0">
              <a:latin typeface="+mn-ea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7802" y="5915978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825526" y="6016228"/>
            <a:ext cx="21767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+mn-ea"/>
                <a:cs typeface="Red Hat Text" pitchFamily="34" charset="-120"/>
              </a:rPr>
              <a:t>Secure</a:t>
            </a:r>
            <a:endParaRPr lang="en-US" sz="2400" dirty="0">
              <a:latin typeface="+mn-ea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1568</TotalTime>
  <Words>129</Words>
  <Application>Microsoft Office PowerPoint</Application>
  <PresentationFormat>ユーザー設定</PresentationFormat>
  <Paragraphs>67</Paragraphs>
  <Slides>10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Arial</vt:lpstr>
      <vt:lpstr>Aptos Display</vt:lpstr>
      <vt:lpstr>Aptos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木村　夏久</cp:lastModifiedBy>
  <cp:revision>2</cp:revision>
  <dcterms:created xsi:type="dcterms:W3CDTF">2025-05-17T07:47:47Z</dcterms:created>
  <dcterms:modified xsi:type="dcterms:W3CDTF">2025-05-24T02:20:48Z</dcterms:modified>
</cp:coreProperties>
</file>